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7021-4D4B-4774-88E7-784170369E8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4AA7-F340-48A4-8AFF-26BA400F64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주님의 뜻을 이루소서 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உம் வழியே ஆம் ஆண்டவர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"/>
            <a:ext cx="8568952" cy="476672"/>
          </a:xfrm>
        </p:spPr>
        <p:txBody>
          <a:bodyPr>
            <a:normAutofit fontScale="90000"/>
          </a:bodyPr>
          <a:lstStyle/>
          <a:p>
            <a:r>
              <a:rPr lang="en-US" b="1" cap="small" dirty="0" smtClean="0"/>
              <a:t/>
            </a:r>
            <a:br>
              <a:rPr lang="en-US" b="1" cap="small" dirty="0" smtClean="0"/>
            </a:br>
            <a:r>
              <a:rPr lang="ta-IN" b="1" cap="small" dirty="0" smtClean="0"/>
              <a:t>உம் </a:t>
            </a:r>
            <a:r>
              <a:rPr lang="ta-IN" b="1" cap="small" dirty="0" smtClean="0"/>
              <a:t>வழியே ஆம் ஆண்டவரே</a:t>
            </a:r>
            <a:br>
              <a:rPr lang="ta-IN" b="1" cap="small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6120680" cy="5877272"/>
          </a:xfrm>
        </p:spPr>
        <p:txBody>
          <a:bodyPr>
            <a:noAutofit/>
          </a:bodyPr>
          <a:lstStyle/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1.உம் சித்தம் தேவா, நடப்பியும்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நான் ஓர் மண்பாண்டம் உம் கையிலும்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உம் பாதத்தண்டை காத்திருக்கும்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என்னை உம் சித்தப்படி மாற்றும்</a:t>
            </a:r>
          </a:p>
          <a:p>
            <a:pPr algn="l"/>
            <a:endParaRPr lang="ta-IN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உம் சித்தம் தேவா, ஆகட்டுமே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என் இதயத்தை ஆராயுமே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உம் சமூகத்தில் தாடிநந்திருக்கும்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என்னைக் கழுவிச் சுத்தம் செய்யும்</a:t>
            </a:r>
          </a:p>
          <a:p>
            <a:pPr algn="l"/>
            <a:endParaRPr lang="ta-IN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உம் சித்தம் தேவா, ஆகட்டுமே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காயப்பட்ட என்னை நோக்குமே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எல்லாம் வல்ல என் ஆண்டவரே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என்னைத் தொட்டுக் குணப்படுத்தும்</a:t>
            </a:r>
          </a:p>
          <a:p>
            <a:pPr algn="l"/>
            <a:endParaRPr lang="ta-IN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உம் சித்தம் தேவா, ஆகட்டுமே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முற்றிலும் என்னை ஆட்கொள்ளுமே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கிறிஸ்துவின் ஜீவன் வெளிப்பட</a:t>
            </a:r>
          </a:p>
          <a:p>
            <a:pPr algn="l"/>
            <a:r>
              <a:rPr lang="ta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என்னை உம் ஆவியால் நிரப்பும்!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69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உம் வழியே ஆம் ஆண்டவரே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கதம்பம்</dc:title>
  <dc:creator>mary</dc:creator>
  <cp:lastModifiedBy>mary</cp:lastModifiedBy>
  <cp:revision>6</cp:revision>
  <dcterms:created xsi:type="dcterms:W3CDTF">2019-03-18T21:00:42Z</dcterms:created>
  <dcterms:modified xsi:type="dcterms:W3CDTF">2021-01-30T22:26:02Z</dcterms:modified>
</cp:coreProperties>
</file>