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14A6D-C310-40E4-9D56-E7E75ADF2F62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CBEF6-DAA4-48F4-B38F-A5121F0177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இயேசுவே உம்மை தியானித்தால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208912" cy="432047"/>
          </a:xfrm>
        </p:spPr>
        <p:txBody>
          <a:bodyPr>
            <a:noAutofit/>
          </a:bodyPr>
          <a:lstStyle/>
          <a:p>
            <a:r>
              <a:rPr lang="ta-IN" sz="3200" b="1" dirty="0" smtClean="0"/>
              <a:t>இயேசுவே உம்மை தியானித்தால்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640960" cy="4104456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இயேசுவே </a:t>
            </a:r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உம்மை தியானித்தால்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உள்ளம் கனியுமே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கண்ணார உம்மைக் காணுங்கால்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பரமானந்தமே.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a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மானிட </a:t>
            </a:r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மீட்பர் இயேசுவின்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சீர் நாமம் போலவே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 கீத நாதம் ஆய்ந்திடின்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உண்டோ இப்பாரிலே?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a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3. 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</a:t>
            </a:r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நொறுங்குண்ட நெஞ்சுக்கு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நம்பிக்கை ஆகுவீர்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சாந்தமுள்ள மாந்தர்க்கு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சந்தோஷம் ஈகுவீர்.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a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4. 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கேட்போர்க்கும் </a:t>
            </a:r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தேடுவோர்க்கும் நீர்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ஈவீர் எந்நன்மையும்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கண்டடைந்தோரின் பாக்கியசீர்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யார் சொல்ல முடியும்?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a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5.  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இயேசுவின் </a:t>
            </a:r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அன்பை உணர்ந்து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 பக்தர் அறிவார்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அவ்வன்பின் ஆழம் அளந்து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மற்றோர் அறிந்திடார்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a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6. 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இயேசுவே</a:t>
            </a:r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எங்கள் முக்தியும்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பேரின்பமும் நீரே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இப்போதும் நித்திய காலமும்</a:t>
            </a:r>
          </a:p>
          <a:p>
            <a:pPr algn="l"/>
            <a:r>
              <a:rPr lang="ta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எங்கள் மாட்சியே.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இயேசுவே உம்மை தியானித்தால்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இயேசுவே உம்மை தியானித்தால்</dc:title>
  <dc:creator>mary</dc:creator>
  <cp:lastModifiedBy>mary</cp:lastModifiedBy>
  <cp:revision>4</cp:revision>
  <dcterms:created xsi:type="dcterms:W3CDTF">2021-01-13T18:03:11Z</dcterms:created>
  <dcterms:modified xsi:type="dcterms:W3CDTF">2021-01-13T20:33:20Z</dcterms:modified>
</cp:coreProperties>
</file>