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D6F6D-852A-496C-AFCB-9E8685BDCE7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9DD3-4986-445B-B060-9413935A9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D6F6D-852A-496C-AFCB-9E8685BDCE7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9DD3-4986-445B-B060-9413935A9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D6F6D-852A-496C-AFCB-9E8685BDCE7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9DD3-4986-445B-B060-9413935A9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D6F6D-852A-496C-AFCB-9E8685BDCE7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9DD3-4986-445B-B060-9413935A9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D6F6D-852A-496C-AFCB-9E8685BDCE7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9DD3-4986-445B-B060-9413935A9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D6F6D-852A-496C-AFCB-9E8685BDCE7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9DD3-4986-445B-B060-9413935A9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D6F6D-852A-496C-AFCB-9E8685BDCE7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9DD3-4986-445B-B060-9413935A9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D6F6D-852A-496C-AFCB-9E8685BDCE7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9DD3-4986-445B-B060-9413935A9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D6F6D-852A-496C-AFCB-9E8685BDCE7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9DD3-4986-445B-B060-9413935A9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D6F6D-852A-496C-AFCB-9E8685BDCE7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9DD3-4986-445B-B060-9413935A9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D6F6D-852A-496C-AFCB-9E8685BDCE7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9DD3-4986-445B-B060-9413935A9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D6F6D-852A-496C-AFCB-9E8685BDCE74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99DD3-4986-445B-B060-9413935A93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ஆனந்தமாய் ஸ்தோத்தரிப்போ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0"/>
            <a:ext cx="8136904" cy="434479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ta-IN" sz="3200" b="1" cap="small" dirty="0" smtClean="0"/>
              <a:t>ஆனந்தமாய் </a:t>
            </a:r>
            <a:r>
              <a:rPr lang="ta-IN" sz="3200" b="1" cap="small" dirty="0"/>
              <a:t>ஸ்தோத்தரிப்போம்</a:t>
            </a:r>
            <a:br>
              <a:rPr lang="ta-IN" sz="32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548680"/>
            <a:ext cx="7848872" cy="2979712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ஆனந்தமாய் ஸ்தோத்தரிப்போம்,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வல்ல அன்பின் ஆண்டவா,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மலர் போலே எங்கள் மனம்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முன்னே மலர்ந்ததே,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எங்கள் துக்கம் பாவமகற்றும்,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அவிசுவாசம் நீக்குமே,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நித்யானந்தம் தருவீரே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மெய் ஒளியால் நிரப்பும்.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மகிழ்சியாய் உம்மை சூழ்ந்தே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மண்ணும் விண்ணும் வாழ்த்துதே,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போற்றும் வானோர் விண்மீன் கூட்டம்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துதிகளில் உம் வாசம்,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வயல்வெளி காடு மலைகள்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பள்ளத்தாக்கு கடலலையும்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பூவும் குயிலும் பாயும் நீர்வீழ்ச்சி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அழைக்கிறதானந்திக்க.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நீரே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எல்லாம் தந்து மன்னித்தீர்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ஆசீர்வாதம் ஆசி நீர்,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ஜீவ ஊற்றும் வாழ்வின் இன்பம்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ஆழ்கடல் மகிழ் ஓய்வும்,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நீரே தந்தை சகோதரர்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அன்பில் வாழும் எல்லாமே,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அனைவரையும் யாம் நேசிக்க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நித்தய மகிழ்சியில் சேர்த்திடும்.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மாந்தரே நாம் கூடிஅர்ப்பரிப்போம்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விண்மீன் பாடல் தொடர்ந்திட,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எங்கள் தந்தை உந்தன் அன்பு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ஒன்றாய் எம்மை இணைக்குமே,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பாடி போற்றி முன் செல்வோமே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வெற்றி தாரும் குழப்பத்திலே,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ஆனந்த தொனிதான்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உம்மிடம் நடத்தும்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வாழ்வின் வெற்றி பாடலே.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115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ஆனந்தமாய் ஸ்தோத்தரிப்போம்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ஆனந்தமாய் ஸ்தோத்தரிப்போம் </dc:title>
  <dc:creator>mary</dc:creator>
  <cp:lastModifiedBy>mary</cp:lastModifiedBy>
  <cp:revision>4</cp:revision>
  <dcterms:created xsi:type="dcterms:W3CDTF">2021-01-19T20:46:18Z</dcterms:created>
  <dcterms:modified xsi:type="dcterms:W3CDTF">2021-01-20T22:38:19Z</dcterms:modified>
</cp:coreProperties>
</file>