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97655-DB5A-468B-8C8C-312F3F5D6E23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58F59-C82A-4283-8DEA-A69617ED4D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अचम्मको अनुग्रहल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960440" cy="404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hi-IN" sz="4000" b="1" dirty="0" smtClean="0"/>
              <a:t>अचम्मको </a:t>
            </a:r>
            <a:r>
              <a:rPr lang="hi-IN" sz="4000" b="1" dirty="0"/>
              <a:t>अनुग्रहले</a:t>
            </a:r>
            <a:r>
              <a:rPr lang="hi-IN" dirty="0"/>
              <a:t/>
            </a:r>
            <a:br>
              <a:rPr lang="hi-I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5112568" cy="4680520"/>
          </a:xfrm>
        </p:spPr>
        <p:txBody>
          <a:bodyPr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1.अचम्मको अनुग्रहले बाँच्यो तुच्छ प्राण मेरो हराएको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थिएँ अब पाइएको छु अन्धो देख्‍ने भएँ।</a:t>
            </a: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2.अनुग्रहले ईश्‍वरको भय अनुग्रहले शान्ति कस्तो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अमूल्य स्वाद अनुग्रहको जब विश्‍वास गरें।</a:t>
            </a: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3.अनेकौँ जोखिम परीक्षा भएर आइपुगेँ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यहाँ सम्म ल्याउने त्यो अनुग्रहले पुग्नेछु स्वर्ग मै।</a:t>
            </a: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4.प्रभुको वाचा भलाईको यो मेरो भरोसा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उहाँ नै मेरो सूर्य र ढाल प्राण मेरो रहुन्जेल।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5.हजारौँ वर्ष स्वर्गमा सूर्यझैँ चम्कन्छौ यो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अनुग्रहको प्रशंसा गाउँदै युग युगौँ रहन्छौँ।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अचम्मको अनुग्रहले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अचम्मको अनुग्रहले </dc:title>
  <dc:creator>mary</dc:creator>
  <cp:lastModifiedBy>mary</cp:lastModifiedBy>
  <cp:revision>6</cp:revision>
  <dcterms:created xsi:type="dcterms:W3CDTF">2021-01-07T17:10:25Z</dcterms:created>
  <dcterms:modified xsi:type="dcterms:W3CDTF">2021-01-07T19:25:51Z</dcterms:modified>
</cp:coreProperties>
</file>