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0E800-873B-45AE-AD73-EC8BFD477895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0D55A-7101-4E73-8428-342D698CB6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للواحد الرحمان الخالق الأكو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184576" cy="506487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ar-AE" b="1" cap="small" dirty="0" smtClean="0"/>
              <a:t>للواحد </a:t>
            </a:r>
            <a:r>
              <a:rPr lang="ar-AE" b="1" cap="small" dirty="0"/>
              <a:t>الرحمان الخالق الأكوان</a:t>
            </a:r>
            <a:br>
              <a:rPr lang="ar-AE" b="1" cap="small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47864" y="692696"/>
            <a:ext cx="3779912" cy="5112568"/>
          </a:xfrm>
        </p:spPr>
        <p:txBody>
          <a:bodyPr>
            <a:noAutofit/>
          </a:bodyPr>
          <a:lstStyle/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للواحد </a:t>
            </a: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الرحمن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الخالق الاكوان - تسبيحنا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للأب بارينا والابن فادينا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والروح محيينا نهدي الثنا</a:t>
            </a:r>
          </a:p>
          <a:p>
            <a:pPr algn="r"/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ياصانع الفدا بارك من السما - جموعنا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واحمي من العدا واحفظ من الردى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وارشد الى الهدى نفوسنا</a:t>
            </a:r>
          </a:p>
          <a:p>
            <a:pPr algn="r"/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ياكلمة الاله يا سامع الصلاه - ياغافر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بالأب فرحنا وروحك امنحنا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يارب نجحنا ياناصر</a:t>
            </a:r>
          </a:p>
          <a:p>
            <a:pPr algn="r"/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للخالق اسجدوا ياقوم و اعبدوا - ذاك الصمد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للواحد العظيم ثالوثنا القديم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تسبيحنا نقيم الى الابد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للواحد الرحمان الخالق الأكوان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للواحد الرحمان الخالق الأكوان </dc:title>
  <dc:creator>mary</dc:creator>
  <cp:lastModifiedBy>mary</cp:lastModifiedBy>
  <cp:revision>5</cp:revision>
  <dcterms:created xsi:type="dcterms:W3CDTF">2021-01-15T19:12:01Z</dcterms:created>
  <dcterms:modified xsi:type="dcterms:W3CDTF">2021-01-15T21:28:12Z</dcterms:modified>
</cp:coreProperties>
</file>