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2F103-D7C0-44DA-B7FE-F44F88053F86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03A0E-BD20-408A-B388-5EEDCDC326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نشودة الفر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2880320" cy="476672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انشودة الفرح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764704"/>
            <a:ext cx="6912768" cy="6093296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احلى احلام الفجر   غمرت عيني بالضياء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ابهاها شمس تجري اصفر تبر في الفضاء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عهد من عهد الاجداد قدسي من وحيهم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 يبدوا في انشادي فرحا مسرورا بهم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كل الانحاء ازهار قرب الماء السائر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احلاها ورد معطار و نشيد من طائري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هيا هيا للرقصات تحت الظل الواتر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وسط الواد و الربوات فوق  البحر الجارف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ياجذوة الفرح أيها القبس الإلهي الجميل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بنت وادي الهناء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انا لنرد قدسك نتلظي بنشوة حمياك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بنت ماء السماء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أيها الفرح ضم شمل النازحين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ومن فرقتهم صروف الحدثان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فالناس جميعا اخوان تظللهم بجناحك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أيها الفرح العلوي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وليحتضن البشر بعضهم بعضا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وهذه قبلة أرسلها للناس جميعا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روح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العالم التي خلقها الله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تغني الفرح الى الابد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الفرح قائم في اعماق الحياة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يحركها بقوة مستترة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ينبت العشب من الارض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يحيل السديم شمساً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ينشر ضياءه الخير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القضاءات التي لانهاية لها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 حي يبتهج في حضن الطبيعة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جميع الكائنات جميع الشعوب تعيش به وحده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يزين مصائبنا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يهب لنا اصدقاء وازهاراً واثماراً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هو اللذة في الحشرة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هو الله في الملاك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165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انشودة الفرح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قصيدة الفرح</dc:title>
  <dc:creator>mary</dc:creator>
  <cp:lastModifiedBy>mary</cp:lastModifiedBy>
  <cp:revision>7</cp:revision>
  <dcterms:created xsi:type="dcterms:W3CDTF">2019-10-24T17:06:06Z</dcterms:created>
  <dcterms:modified xsi:type="dcterms:W3CDTF">2021-01-20T00:53:18Z</dcterms:modified>
</cp:coreProperties>
</file>