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3DF0-C3F2-485A-A439-76A7812454A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BF86-F5B7-4F2C-8C81-E3052FDB09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1"/>
            <a:ext cx="9144000" cy="6864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хочу не богатст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Я </a:t>
            </a:r>
            <a:r>
              <a:rPr lang="az-Cyrl-AZ" b="1" dirty="0"/>
              <a:t>хочу не богатства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6048672" cy="5328592"/>
          </a:xfrm>
        </p:spPr>
        <p:txBody>
          <a:bodyPr>
            <a:noAutofit/>
          </a:bodyPr>
          <a:lstStyle/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Я хочу не богатства, Не казны серебра, 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небесного Царства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спасенья добpa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книге вечной спасённых,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скажи, Боже мой,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страницах священных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записан Тобой?</a:t>
            </a:r>
          </a:p>
          <a:p>
            <a:pPr marL="514350" indent="-51435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ru-RU" sz="1800" b="1" dirty="0" smtClean="0">
                <a:solidFill>
                  <a:srgbClr val="FF0000"/>
                </a:solidFill>
              </a:rPr>
              <a:t>Припев </a:t>
            </a:r>
          </a:p>
          <a:p>
            <a:pPr marL="514350" indent="-514350" algn="l"/>
            <a:r>
              <a:rPr lang="ru-RU" sz="1800" b="1" dirty="0" smtClean="0">
                <a:solidFill>
                  <a:srgbClr val="FF0000"/>
                </a:solidFill>
              </a:rPr>
              <a:t>О, скажи, Бог мой, Сам,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Я записан ли там? </a:t>
            </a:r>
          </a:p>
          <a:p>
            <a:pPr marL="514350" indent="-514350" algn="l"/>
            <a:r>
              <a:rPr lang="ru-RU" sz="1800" b="1" dirty="0" smtClean="0">
                <a:solidFill>
                  <a:srgbClr val="FF0000"/>
                </a:solidFill>
              </a:rPr>
              <a:t>В книге вечного царства,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Я записан ли там?</a:t>
            </a:r>
          </a:p>
          <a:p>
            <a:pPr marL="514350" indent="-51435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Во мне много пороков,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песку у морей, 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всех рек и потоков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Иисуса сильней.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 правды нам данной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Озаряет нас всех: 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«Грех, как пурпур багряный,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Убелю Я, как снег.»</a:t>
            </a:r>
          </a:p>
          <a:p>
            <a:pPr marL="514350" indent="-51435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Город дивный, прекрасный,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в дворцах вечный свет, 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любовью согласный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весь в белом одет;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душ яды не травят,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Зло безвестно сердцам, </a:t>
            </a:r>
          </a:p>
          <a:p>
            <a:pPr marL="514350" indent="-51435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где ангелы славят —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записан ли там?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145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хочу не богатства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хочу не богатства </dc:title>
  <dc:creator>mary</dc:creator>
  <cp:lastModifiedBy>mary</cp:lastModifiedBy>
  <cp:revision>8</cp:revision>
  <dcterms:created xsi:type="dcterms:W3CDTF">2021-01-28T17:52:57Z</dcterms:created>
  <dcterms:modified xsi:type="dcterms:W3CDTF">2021-01-28T20:19:33Z</dcterms:modified>
</cp:coreProperties>
</file>