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0E0B3-C6E2-453F-BB53-874A771EF313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007C2-8E0B-4CC7-A13B-0FDBE2DF58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имкните к Иисус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752528" cy="476672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Примкните к Иисусу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328592" cy="473008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Примкните к Иисусу, о, воины креста,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поднимите знамя Воскресшего Христа.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Победу за победой дарует Бог войскам врагов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Христа низложит Он всех к Его ногам.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Примкните к Иисусу! Он вас на бой зовёт,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всеоружье веры Он Сам вас облечёт.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не страшит вас битва, оружий гул и гром.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Христос за нас сразится с бесчисленным врагом.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Примкните к Иисусу! Идите вслед за Ним!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– крепость и защита, Он Верный Вождь своим.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Меч слова обнажите, им побеждайте страх и,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бодрствуя в молитве, вы стойте на часах.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Примкните к Иисусу! День битвы пролетит,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скоро день победы сердца все озарит.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Христос венец готовит тому, кто верен был,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хочет, чтоб навеки он с Ним во славе жил.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Примкните к Иисусу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Примкните к Иисусу</dc:title>
  <dc:creator>mary</dc:creator>
  <cp:lastModifiedBy>mary</cp:lastModifiedBy>
  <cp:revision>7</cp:revision>
  <dcterms:created xsi:type="dcterms:W3CDTF">2021-01-02T16:37:38Z</dcterms:created>
  <dcterms:modified xsi:type="dcterms:W3CDTF">2021-01-03T17:47:46Z</dcterms:modified>
</cp:coreProperties>
</file>