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62D40-24CE-4092-85D2-7B7FEE5045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F76CA-83FF-4F00-AB4E-B8C5366CE7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да к радост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3456384" cy="476672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Ода к радости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548680"/>
            <a:ext cx="6120680" cy="5949280"/>
          </a:xfrm>
        </p:spPr>
        <p:txBody>
          <a:bodyPr numCol="1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Радость, пламя неземное,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Райский дух, слетевший к нам,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Опьянённые тобою,Мы вошли в твой светлый храм.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сближаешь без усилья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Всех разрозненных враждой,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Там, где ты раскинешь крылья,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Люди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братья меж собой.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Обнимитесь, миллионы!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Слейтесь в радости одной!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Там, над звёздною страной, Бог, в любви пресуществлённый!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сберёг в житейской вьюге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Дружбу друга своего,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Верен был своей подруге,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Влейся в наше торжество!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презрел в земной юдоли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Теплоту душевных уз,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Тот в слезах, по доброй воле,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покинет наш союз!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Всё, что в мире обитает, Вечной дружбе присягай!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Путь её в надзвёздный край, Где Неведомый витает.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Мать-природа всё живое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Соком радости поит,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Всем даёт своей рукою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Долю счастья без обид.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 лозу и взор любимой,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Друга верного в бою,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Видеть Бога херувиму,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Сладострастие червю.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Ниц простерлись вы в смиренье? Мир! Ты видишь Божество?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Выше звёзд ищи Его; В небесах Его селенья.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Ода к радости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Ода к радости</dc:title>
  <dc:creator>mary</dc:creator>
  <cp:lastModifiedBy>mary</cp:lastModifiedBy>
  <cp:revision>18</cp:revision>
  <dcterms:created xsi:type="dcterms:W3CDTF">2019-10-22T20:03:52Z</dcterms:created>
  <dcterms:modified xsi:type="dcterms:W3CDTF">2021-01-20T00:40:41Z</dcterms:modified>
</cp:coreProperties>
</file>