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3AE7B-08D1-40F6-BC90-59257ECB1A1B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D20F3-28AB-49D8-A7EC-5E116690C5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рузья Взощло светил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5544616" cy="5486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Друзья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Взощло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светило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8352928" cy="4730080"/>
          </a:xfrm>
        </p:spPr>
        <p:txBody>
          <a:bodyPr numCol="2">
            <a:noAutofit/>
          </a:bodyPr>
          <a:lstStyle/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Друзья, взошло светило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И правды, и добра;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Нам сердце озарило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Сиянье утра.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Спешите, да воспрянет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Ваш дух в борьбе святой: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Когда же ночь настанет,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Сменит труд покой.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endParaRPr lang="ru-RU" sz="1600" b="1" dirty="0" smtClean="0">
              <a:solidFill>
                <a:schemeClr val="bg1"/>
              </a:solidFill>
              <a:latin typeface="Verdana" pitchFamily="34"/>
              <a:ea typeface="DejaVu Sans" pitchFamily="2"/>
              <a:cs typeface="Mangal" pitchFamily="2"/>
            </a:endParaRP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Друзья! уж полдень знойный,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Идите все к трудам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 надеждою спокойной: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Бог поможет вам!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И дух ваш не устанет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Средь скорби трудовой…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Когда же ночь настанет,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Сменит труд покой.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endParaRPr lang="ru-RU" sz="1600" b="1" dirty="0" smtClean="0">
              <a:solidFill>
                <a:schemeClr val="bg1"/>
              </a:solidFill>
              <a:latin typeface="Verdana" pitchFamily="34"/>
              <a:ea typeface="DejaVu Sans" pitchFamily="2"/>
              <a:cs typeface="Mangal" pitchFamily="2"/>
            </a:endParaRP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Уж пожелтела нива,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Готова жатва в ней,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И слышен звук призыва: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Трудитесь дружней!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Да колос не увянет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Для Господа живой…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Когда же ночь настанет,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Сменит труд покой.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endParaRPr lang="ru-RU" sz="1600" b="1" dirty="0" smtClean="0">
              <a:solidFill>
                <a:schemeClr val="bg1"/>
              </a:solidFill>
              <a:latin typeface="Verdana" pitchFamily="34"/>
              <a:ea typeface="DejaVu Sans" pitchFamily="2"/>
              <a:cs typeface="Mangal" pitchFamily="2"/>
            </a:endParaRP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Соединитесь, братья,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Для славного труда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Союзом благодати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Раз и навсегда!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Да слабый не отстанет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 смущённою душой…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Когда же ночь настанет,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600" b="1" dirty="0" smtClean="0">
                <a:solidFill>
                  <a:schemeClr val="bg1"/>
                </a:solidFill>
                <a:latin typeface="Verdana" pitchFamily="34"/>
                <a:ea typeface="DejaVu Sans" pitchFamily="2"/>
                <a:cs typeface="Mangal" pitchFamily="2"/>
              </a:rPr>
              <a:t>Сменит труд покой.</a:t>
            </a:r>
            <a:endParaRPr lang="ru-RU" sz="1600" b="1" dirty="0">
              <a:solidFill>
                <a:schemeClr val="bg1"/>
              </a:solidFill>
              <a:latin typeface="Verdana" pitchFamily="34"/>
              <a:ea typeface="DejaVu Sans" pitchFamily="2"/>
              <a:cs typeface="Mangal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138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Друзья Взощло светило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Друзья Взощло светило</dc:title>
  <dc:creator>mary</dc:creator>
  <cp:lastModifiedBy>mary</cp:lastModifiedBy>
  <cp:revision>10</cp:revision>
  <dcterms:created xsi:type="dcterms:W3CDTF">2021-01-23T15:12:21Z</dcterms:created>
  <dcterms:modified xsi:type="dcterms:W3CDTF">2021-01-23T17:55:33Z</dcterms:modified>
</cp:coreProperties>
</file>