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9169-651B-4953-B341-8B911F320C27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980A0-862C-46E2-9263-665881868E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зываю Господи к Теб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400600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Взываю </a:t>
            </a:r>
            <a:r>
              <a:rPr lang="az-Cyrl-AZ" b="1" dirty="0"/>
              <a:t>Господи к Тебе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5256584" cy="5018112"/>
          </a:xfrm>
        </p:spPr>
        <p:txBody>
          <a:bodyPr>
            <a:noAutofit/>
          </a:bodyPr>
          <a:lstStyle/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Взываю, Господи, к Тебе,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Чтоб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я не пал в земной борьбе,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Услышь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меня, приблизь к Себе,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, каким я есть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Припев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, каким я есть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.</a:t>
            </a:r>
            <a:r>
              <a:rPr lang="en-US" sz="1400" b="1" dirty="0" smtClean="0">
                <a:solidFill>
                  <a:srgbClr val="FF0000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, каким я есть.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Во 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имя жертвы на 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кресте</a:t>
            </a:r>
            <a:r>
              <a:rPr lang="en-US" sz="1400" b="1" dirty="0" smtClean="0">
                <a:solidFill>
                  <a:srgbClr val="FF0000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, каким я есть</a:t>
            </a: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</a:rPr>
              <a:t>.</a:t>
            </a:r>
            <a:endParaRPr lang="en-US" sz="1400" b="1" dirty="0" smtClean="0">
              <a:solidFill>
                <a:srgbClr val="FF0000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Несчастен, слаб и грешен я,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Но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со креста крови струя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Смывает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всё; очисть меня,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, каким я есть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Неисправим я сам собой,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Не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раз обет ломаю свой,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О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, дай мне быть Твоим слугой,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, каким я есть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ног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Твоих лежу в тиши,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Коснись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израненной души,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Начни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Твой труд и соверши,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Прими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, каким я есть.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Взываю Господи к Тебе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Взываю Господи к Тебе </dc:title>
  <dc:creator>mary</dc:creator>
  <cp:lastModifiedBy>mary</cp:lastModifiedBy>
  <cp:revision>4</cp:revision>
  <dcterms:created xsi:type="dcterms:W3CDTF">2021-01-26T22:25:18Z</dcterms:created>
  <dcterms:modified xsi:type="dcterms:W3CDTF">2021-01-27T16:41:24Z</dcterms:modified>
</cp:coreProperties>
</file>