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396C4-90A6-42D5-9B04-0FE6F8913B6A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7E88-4DB2-4CC9-87C0-001E2A261E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лагодатная Ска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Благодатная Скала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976664" cy="504056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Благодатная Скала, мне спасение даёт;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греха, порока, зла, я в ней вижу свой оплот;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скалы Христа струёй, льётся ток воды живой.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 не мог соблюсть закон, и был к смерти осуждён.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преследовал меня, сердце жёг сильней огня.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мог найти покой, лишь в скале Христа святой.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 пришёл к Тебе, мой Бог, я был наг, и Ты одел;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был беден, Ты в удел, дал мне дивный Твой чертог;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омыл меня в крови; я сокрыт в скале любви.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Благодатный Божий свет, оградил меня от бед;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горя и невзгод, Он мне силу подаёт.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Никого я не страшусь; ввек со мной скала Иисус!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146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Благодатная Скала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Благодатная Скала</dc:title>
  <dc:creator>mary</dc:creator>
  <cp:lastModifiedBy>mary</cp:lastModifiedBy>
  <cp:revision>3</cp:revision>
  <dcterms:created xsi:type="dcterms:W3CDTF">2021-01-11T17:07:34Z</dcterms:created>
  <dcterms:modified xsi:type="dcterms:W3CDTF">2021-01-11T19:41:59Z</dcterms:modified>
</cp:coreProperties>
</file>