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CE11E-6F11-46D8-BB42-02DCD2E6630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4519-EDE1-4B83-985E-619CC4B056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, Yesus Kalau Kuken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76672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Ya</a:t>
            </a:r>
            <a:r>
              <a:rPr lang="en-US" b="1" dirty="0"/>
              <a:t>,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Kalau</a:t>
            </a:r>
            <a:r>
              <a:rPr lang="en-US" b="1" dirty="0"/>
              <a:t> </a:t>
            </a:r>
            <a:r>
              <a:rPr lang="en-US" b="1" dirty="0" err="1"/>
              <a:t>Kukenang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3816424" cy="504056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bersenang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Merindu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2.Tiada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bunyian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Semanis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pancaran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3.Engkaulah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pengharapanku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Ya, Yesus Kalau Kukenang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Ya, Yesus Kalau Kukenang </dc:title>
  <dc:creator>mary</dc:creator>
  <cp:lastModifiedBy>mary</cp:lastModifiedBy>
  <cp:revision>3</cp:revision>
  <dcterms:created xsi:type="dcterms:W3CDTF">2021-01-12T17:38:19Z</dcterms:created>
  <dcterms:modified xsi:type="dcterms:W3CDTF">2021-01-12T19:11:26Z</dcterms:modified>
</cp:coreProperties>
</file>