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864B7-E265-4F32-A00D-538BE4FBE6B1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2C566-4086-40DE-88DE-8384186140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ran, voran mit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404664"/>
            <a:ext cx="4752528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Voran</a:t>
            </a:r>
            <a:r>
              <a:rPr lang="en-US" b="1" dirty="0" smtClean="0"/>
              <a:t>, </a:t>
            </a:r>
            <a:r>
              <a:rPr lang="en-US" b="1" dirty="0" err="1" smtClean="0"/>
              <a:t>voran</a:t>
            </a:r>
            <a:r>
              <a:rPr lang="en-US" b="1" dirty="0" smtClean="0"/>
              <a:t> </a:t>
            </a:r>
            <a:r>
              <a:rPr lang="en-US" b="1" dirty="0" err="1" smtClean="0"/>
              <a:t>mit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241376"/>
            <a:ext cx="5400600" cy="46358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1.Voran, voran mit Jesus, du bluterkaufte Schar!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Erhebt Sein Siegesbanner im Kampf und in Gefahr.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Folg Ihm, der Seine Streiter von Sieg zu Siege führt,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jeder Feind bezwungen und Er allein regiert!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2.Voran, voran mit Jesus, folgt der Posaune Ton!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führt euch an im Kampfe der mächt'ge Gottessohn.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Seid Helden, dient Ihm treulich, sind auch der Feinde viel;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wächst euch Mut und Stärke im heißen Kampfgewühl.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3.Voran, voran mit Jesus, in Seiner Kraft allein!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schwache Arm des Fleisches kann niemals Sieger sein.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Legt an die Geistesrüstung mit innigem Gebet!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Seid stets auf eurem Posten, wenn es zum Kampfe geht!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Voran, voran mit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Zum Kampf, ihr Streiterscharen</dc:title>
  <dc:creator>mary</dc:creator>
  <cp:lastModifiedBy>mary</cp:lastModifiedBy>
  <cp:revision>6</cp:revision>
  <dcterms:created xsi:type="dcterms:W3CDTF">2021-01-02T16:29:34Z</dcterms:created>
  <dcterms:modified xsi:type="dcterms:W3CDTF">2021-01-05T20:39:56Z</dcterms:modified>
</cp:coreProperties>
</file>