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C8835-E0CD-4219-8838-E172EC132ABE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B7A07-E036-44AA-BBEE-C69A7D1D77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C8835-E0CD-4219-8838-E172EC132ABE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B7A07-E036-44AA-BBEE-C69A7D1D77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C8835-E0CD-4219-8838-E172EC132ABE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B7A07-E036-44AA-BBEE-C69A7D1D77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C8835-E0CD-4219-8838-E172EC132ABE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B7A07-E036-44AA-BBEE-C69A7D1D77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C8835-E0CD-4219-8838-E172EC132ABE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B7A07-E036-44AA-BBEE-C69A7D1D77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C8835-E0CD-4219-8838-E172EC132ABE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B7A07-E036-44AA-BBEE-C69A7D1D77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C8835-E0CD-4219-8838-E172EC132ABE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B7A07-E036-44AA-BBEE-C69A7D1D77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C8835-E0CD-4219-8838-E172EC132ABE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B7A07-E036-44AA-BBEE-C69A7D1D77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C8835-E0CD-4219-8838-E172EC132ABE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B7A07-E036-44AA-BBEE-C69A7D1D77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C8835-E0CD-4219-8838-E172EC132ABE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B7A07-E036-44AA-BBEE-C69A7D1D77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C8835-E0CD-4219-8838-E172EC132ABE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B7A07-E036-44AA-BBEE-C69A7D1D77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C8835-E0CD-4219-8838-E172EC132ABE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B7A07-E036-44AA-BBEE-C69A7D1D77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siku Mtakatif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0"/>
            <a:ext cx="7344816" cy="5760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Usiku</a:t>
            </a:r>
            <a:r>
              <a:rPr lang="en-US" b="1" dirty="0" smtClean="0"/>
              <a:t> </a:t>
            </a:r>
            <a:r>
              <a:rPr lang="en-US" b="1" dirty="0" err="1" smtClean="0"/>
              <a:t>mtakatifu</a:t>
            </a:r>
            <a:r>
              <a:rPr lang="en-US" b="1" dirty="0" smtClean="0"/>
              <a:t> </a:t>
            </a:r>
            <a:r>
              <a:rPr lang="en-US" b="1" dirty="0" err="1" smtClean="0"/>
              <a:t>Wengine</a:t>
            </a:r>
            <a:r>
              <a:rPr lang="en-US" b="1" dirty="0" smtClean="0"/>
              <a:t> </a:t>
            </a:r>
            <a:r>
              <a:rPr lang="en-US" b="1" dirty="0" err="1" smtClean="0"/>
              <a:t>walala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2736304" cy="5616624"/>
          </a:xfrm>
        </p:spPr>
        <p:txBody>
          <a:bodyPr>
            <a:noAutofit/>
          </a:bodyPr>
          <a:lstStyle/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Usiku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mtakatifu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Wengine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walala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wakeshao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Yosefu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Maria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waliomlinda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mzuri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mzuri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Usiku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mtakatifu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Wachunga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wapewa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habari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nzuri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zienezwe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popote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mponya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kaja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mponya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kaja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Usiku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mtakatifu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furaha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imetuangaza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Kimungu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tumeupewa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ukombozi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amefika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amefika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59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Usiku mtakatifu Wengine walala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Usiku Mtakatifu </dc:title>
  <dc:creator>mary</dc:creator>
  <cp:lastModifiedBy>mary</cp:lastModifiedBy>
  <cp:revision>14</cp:revision>
  <dcterms:created xsi:type="dcterms:W3CDTF">2018-12-14T20:04:21Z</dcterms:created>
  <dcterms:modified xsi:type="dcterms:W3CDTF">2022-11-26T19:54:45Z</dcterms:modified>
</cp:coreProperties>
</file>