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658C8-ED4D-45EB-AA8E-DA51E973892F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78C3E-1DA4-406A-93EC-0281945D28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sitsi dzinondishami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496855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Tsitsi</a:t>
            </a:r>
            <a:r>
              <a:rPr lang="en-US" b="1" dirty="0" smtClean="0"/>
              <a:t> </a:t>
            </a:r>
            <a:r>
              <a:rPr lang="en-US" b="1" dirty="0" err="1"/>
              <a:t>dzinondishamisa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3096344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Tsitsi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dzinondishamisa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Dzakandiponesa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ndisingaone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ndaoneswa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Tsitsi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dzinondishamisa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Dzakandishingisa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Ngetsitsi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ndasukwa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ndaponeswa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Mudambudzo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repanyika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Mugondeki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Ndichazofamba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kuenda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Kum’soro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wakanditsidzira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Rufaro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M’chingeti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Muupenyu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hwepasi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Tsitsi dzinondishamisa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Tsitsi dzinondishamisa </dc:title>
  <dc:creator>mary</dc:creator>
  <cp:lastModifiedBy>mary</cp:lastModifiedBy>
  <cp:revision>6</cp:revision>
  <dcterms:created xsi:type="dcterms:W3CDTF">2021-01-07T16:50:41Z</dcterms:created>
  <dcterms:modified xsi:type="dcterms:W3CDTF">2021-01-09T20:17:30Z</dcterms:modified>
</cp:coreProperties>
</file>