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63AA-A403-4938-B038-8C0327399840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2D36-8119-4C8A-9AA9-2FF5FD4F21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63AA-A403-4938-B038-8C0327399840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2D36-8119-4C8A-9AA9-2FF5FD4F21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63AA-A403-4938-B038-8C0327399840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2D36-8119-4C8A-9AA9-2FF5FD4F21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63AA-A403-4938-B038-8C0327399840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2D36-8119-4C8A-9AA9-2FF5FD4F21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63AA-A403-4938-B038-8C0327399840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2D36-8119-4C8A-9AA9-2FF5FD4F21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63AA-A403-4938-B038-8C0327399840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2D36-8119-4C8A-9AA9-2FF5FD4F21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63AA-A403-4938-B038-8C0327399840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2D36-8119-4C8A-9AA9-2FF5FD4F21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63AA-A403-4938-B038-8C0327399840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2D36-8119-4C8A-9AA9-2FF5FD4F21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63AA-A403-4938-B038-8C0327399840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2D36-8119-4C8A-9AA9-2FF5FD4F21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63AA-A403-4938-B038-8C0327399840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2D36-8119-4C8A-9AA9-2FF5FD4F21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63AA-A403-4938-B038-8C0327399840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2D36-8119-4C8A-9AA9-2FF5FD4F21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C63AA-A403-4938-B038-8C0327399840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02D36-8119-4C8A-9AA9-2FF5FD4F21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ajestic sweetness sits enthroned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mis At Kaluwalhat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256584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Tamis</a:t>
            </a:r>
            <a:r>
              <a:rPr lang="en-US" b="1" dirty="0" smtClean="0"/>
              <a:t> </a:t>
            </a:r>
            <a:r>
              <a:rPr lang="en-US" b="1" dirty="0"/>
              <a:t>At </a:t>
            </a:r>
            <a:r>
              <a:rPr lang="en-US" b="1" dirty="0" err="1"/>
              <a:t>Kaluwalhatian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680" y="1052736"/>
            <a:ext cx="5976664" cy="525658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Tamis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Kaluwalhatian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nunukal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Biyaya’t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pagliyag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kahirapan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lumbay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pinapanaw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kahihiyan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katwaan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kamatayan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Pinagtagumpayan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umaapaw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Sa ’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pagmamahal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may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taglay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ialay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68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Tamis At Kaluwalhatian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Tamis At Kaluwalhatian </dc:title>
  <dc:creator>mary</dc:creator>
  <cp:lastModifiedBy>mary</cp:lastModifiedBy>
  <cp:revision>21</cp:revision>
  <dcterms:created xsi:type="dcterms:W3CDTF">2021-01-21T16:41:19Z</dcterms:created>
  <dcterms:modified xsi:type="dcterms:W3CDTF">2021-01-21T18:57:37Z</dcterms:modified>
</cp:coreProperties>
</file>