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16F59-8159-4842-B4DF-16A5E73C0D5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A1C84-B531-4938-B169-686087EAA8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lang Patnu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612" y="404664"/>
            <a:ext cx="3714776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Talang</a:t>
            </a:r>
            <a:r>
              <a:rPr lang="en-US" b="1" dirty="0" smtClean="0"/>
              <a:t> </a:t>
            </a:r>
            <a:r>
              <a:rPr lang="en-US" b="1" dirty="0" err="1" smtClean="0"/>
              <a:t>Patnubay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166" y="1214422"/>
            <a:ext cx="3214710" cy="1752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Natanaw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Silangan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Talang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Patnubay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gabing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katahimikang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Sanggol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lupa’y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isilang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Birheng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matimtiman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hamak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sabsaban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Natanaw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Silangan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Talang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Patnubay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Tulog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Oh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sanggol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hirang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Hilig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sutlang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kandungan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Birheng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mamtimtiman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hamak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sabsaban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56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Talang Patnubay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gabi ay kay tahimik</dc:title>
  <dc:creator>mary</dc:creator>
  <cp:lastModifiedBy>FRONT</cp:lastModifiedBy>
  <cp:revision>6</cp:revision>
  <dcterms:created xsi:type="dcterms:W3CDTF">2018-12-18T19:25:11Z</dcterms:created>
  <dcterms:modified xsi:type="dcterms:W3CDTF">2023-12-14T20:53:18Z</dcterms:modified>
</cp:coreProperties>
</file>