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8B6F-4879-4443-82FD-3C72BA0CB48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7425C-B3D6-4F0B-8782-69C479BA3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8B6F-4879-4443-82FD-3C72BA0CB48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7425C-B3D6-4F0B-8782-69C479BA3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8B6F-4879-4443-82FD-3C72BA0CB48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7425C-B3D6-4F0B-8782-69C479BA3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8B6F-4879-4443-82FD-3C72BA0CB48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7425C-B3D6-4F0B-8782-69C479BA3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8B6F-4879-4443-82FD-3C72BA0CB48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7425C-B3D6-4F0B-8782-69C479BA3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8B6F-4879-4443-82FD-3C72BA0CB48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7425C-B3D6-4F0B-8782-69C479BA3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8B6F-4879-4443-82FD-3C72BA0CB48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7425C-B3D6-4F0B-8782-69C479BA3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8B6F-4879-4443-82FD-3C72BA0CB48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7425C-B3D6-4F0B-8782-69C479BA3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8B6F-4879-4443-82FD-3C72BA0CB48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7425C-B3D6-4F0B-8782-69C479BA3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8B6F-4879-4443-82FD-3C72BA0CB48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7425C-B3D6-4F0B-8782-69C479BA3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8B6F-4879-4443-82FD-3C72BA0CB48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7425C-B3D6-4F0B-8782-69C479BA3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D8B6F-4879-4443-82FD-3C72BA0CB48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7425C-B3D6-4F0B-8782-69C479BA36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ille natt(Norwegi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11256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Stille</a:t>
            </a:r>
            <a:r>
              <a:rPr lang="en-US" b="1" dirty="0" smtClean="0"/>
              <a:t> </a:t>
            </a:r>
            <a:r>
              <a:rPr lang="en-US" b="1" dirty="0" err="1" smtClean="0"/>
              <a:t>natt</a:t>
            </a:r>
            <a:r>
              <a:rPr lang="en-US" b="1" dirty="0" smtClean="0"/>
              <a:t>(Norwegian)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476672"/>
            <a:ext cx="3312368" cy="576064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svevn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mørker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Trufast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vaker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varsamt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voggar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barnet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ro.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himlen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famn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himlen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famn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Barnet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største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skatt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Hyrding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vaknar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gåtefull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englanes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sang: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Frelsar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fødd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Frelsar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fødd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att.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Himlen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smiler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barnet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kjem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frelsande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framtid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framtid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115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Stille natt(Norwegian)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Stille natt(Norwegian)</dc:title>
  <dc:creator>mary</dc:creator>
  <cp:lastModifiedBy>mary</cp:lastModifiedBy>
  <cp:revision>5</cp:revision>
  <dcterms:created xsi:type="dcterms:W3CDTF">2018-12-14T20:42:39Z</dcterms:created>
  <dcterms:modified xsi:type="dcterms:W3CDTF">2021-01-25T18:10:22Z</dcterms:modified>
</cp:coreProperties>
</file>