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850B-558C-45F6-80E1-DF364F84E9ED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E4F16-E1A3-4E54-95EA-7DFA23ACF2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850B-558C-45F6-80E1-DF364F84E9ED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E4F16-E1A3-4E54-95EA-7DFA23ACF2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850B-558C-45F6-80E1-DF364F84E9ED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E4F16-E1A3-4E54-95EA-7DFA23ACF2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850B-558C-45F6-80E1-DF364F84E9ED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E4F16-E1A3-4E54-95EA-7DFA23ACF2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850B-558C-45F6-80E1-DF364F84E9ED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E4F16-E1A3-4E54-95EA-7DFA23ACF2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850B-558C-45F6-80E1-DF364F84E9ED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E4F16-E1A3-4E54-95EA-7DFA23ACF2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850B-558C-45F6-80E1-DF364F84E9ED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E4F16-E1A3-4E54-95EA-7DFA23ACF2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850B-558C-45F6-80E1-DF364F84E9ED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E4F16-E1A3-4E54-95EA-7DFA23ACF2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850B-558C-45F6-80E1-DF364F84E9ED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E4F16-E1A3-4E54-95EA-7DFA23ACF2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850B-558C-45F6-80E1-DF364F84E9ED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E4F16-E1A3-4E54-95EA-7DFA23ACF2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850B-558C-45F6-80E1-DF364F84E9ED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E4F16-E1A3-4E54-95EA-7DFA23ACF2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E850B-558C-45F6-80E1-DF364F84E9ED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E4F16-E1A3-4E54-95EA-7DFA23ACF2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a op, sta op voor Jez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332656"/>
            <a:ext cx="5544616" cy="434479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b="1" dirty="0" smtClean="0"/>
              <a:t>Sta </a:t>
            </a:r>
            <a:r>
              <a:rPr lang="nl-NL" b="1" dirty="0"/>
              <a:t>op, sta op voor Jezus</a:t>
            </a:r>
            <a:br>
              <a:rPr lang="nl-NL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5400600" cy="4608512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 op, sta op voor Jezus, soldaten van het kruis.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Verhef uws Konings vaandel in 't hevigst krijgsgedruis.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't is Jezus, onze Koning, die voor ons overwon.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Volg Hem dan vol vertrouwen die eens de dood verwon. </a:t>
            </a:r>
          </a:p>
          <a:p>
            <a:pPr algn="l"/>
            <a:endParaRPr lang="nl-NL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 op, sta op voor Jezus, nu 't krijgsgeschal u roept.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Wees moedig in de veldslag, kom, treed nu aan met spoed.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Wees moedig in het strijden, hoe sterk de vijand zij.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Wij zullen overwinnen, de Heer is ons nabij. </a:t>
            </a:r>
          </a:p>
          <a:p>
            <a:pPr algn="l"/>
            <a:endParaRPr lang="nl-NL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 op, sta op voor Jezus, vertrouw op Hem alleen.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weet uzelf onmachtig, dus in zijn gracht gestreên.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Doe aan de wapenrusting, die God u heeft bereid.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zult u nimmer falen, Hij is 't die voor u strijdt.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144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Sta op, sta op voor Jezus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Sta op, sta op voor Jezus </dc:title>
  <dc:creator>mary</dc:creator>
  <cp:lastModifiedBy>mary</cp:lastModifiedBy>
  <cp:revision>3</cp:revision>
  <dcterms:created xsi:type="dcterms:W3CDTF">2021-01-02T16:51:54Z</dcterms:created>
  <dcterms:modified xsi:type="dcterms:W3CDTF">2021-01-02T18:24:18Z</dcterms:modified>
</cp:coreProperties>
</file>