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7A5A-1F7C-448F-B4C0-9000AE4D07C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2F7-BCE7-4941-947E-7A8F721822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7A5A-1F7C-448F-B4C0-9000AE4D07C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2F7-BCE7-4941-947E-7A8F721822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7A5A-1F7C-448F-B4C0-9000AE4D07C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2F7-BCE7-4941-947E-7A8F721822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7A5A-1F7C-448F-B4C0-9000AE4D07C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2F7-BCE7-4941-947E-7A8F721822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7A5A-1F7C-448F-B4C0-9000AE4D07C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2F7-BCE7-4941-947E-7A8F721822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7A5A-1F7C-448F-B4C0-9000AE4D07C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2F7-BCE7-4941-947E-7A8F721822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7A5A-1F7C-448F-B4C0-9000AE4D07C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2F7-BCE7-4941-947E-7A8F721822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7A5A-1F7C-448F-B4C0-9000AE4D07C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2F7-BCE7-4941-947E-7A8F721822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7A5A-1F7C-448F-B4C0-9000AE4D07C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2F7-BCE7-4941-947E-7A8F721822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7A5A-1F7C-448F-B4C0-9000AE4D07C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2F7-BCE7-4941-947E-7A8F721822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7A5A-1F7C-448F-B4C0-9000AE4D07C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22F7-BCE7-4941-947E-7A8F721822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57A5A-1F7C-448F-B4C0-9000AE4D07C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422F7-BCE7-4941-947E-7A8F721822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haant si ra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096344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Shaant</a:t>
            </a:r>
            <a:r>
              <a:rPr lang="en-US" b="1" dirty="0" smtClean="0"/>
              <a:t> </a:t>
            </a:r>
            <a:r>
              <a:rPr lang="en-US" b="1" dirty="0" err="1" smtClean="0"/>
              <a:t>si</a:t>
            </a:r>
            <a:r>
              <a:rPr lang="en-US" b="1" dirty="0" smtClean="0"/>
              <a:t> </a:t>
            </a:r>
            <a:r>
              <a:rPr lang="en-US" b="1" dirty="0" err="1" smtClean="0"/>
              <a:t>raat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764704"/>
            <a:ext cx="4320480" cy="5400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Shaant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kayenaat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Charon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phaila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noor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logon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door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shishu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navjaat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agyaat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Divya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roop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Shaant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bhaav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nidra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abhang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god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god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Charon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phaili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muktidaat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hriday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udar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apaar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kshama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anant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kshama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anant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91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Shaant si raat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Shantmai Raat, Pavitra Raat</dc:title>
  <dc:creator>mary</dc:creator>
  <cp:lastModifiedBy>mary</cp:lastModifiedBy>
  <cp:revision>5</cp:revision>
  <dcterms:created xsi:type="dcterms:W3CDTF">2018-12-12T15:59:21Z</dcterms:created>
  <dcterms:modified xsi:type="dcterms:W3CDTF">2021-01-24T21:40:32Z</dcterms:modified>
</cp:coreProperties>
</file>