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DEC7A-3A19-47AD-9F19-0C952E951967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CFEC1-E4D7-4101-95FC-52D8742BE9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benarnya Ku Tak Lay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609600"/>
            <a:ext cx="56388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Sebenarnya</a:t>
            </a:r>
            <a:r>
              <a:rPr lang="en-US" b="1" dirty="0"/>
              <a:t> Ku </a:t>
            </a:r>
            <a:r>
              <a:rPr lang="en-US" b="1" dirty="0" err="1"/>
              <a:t>Tak</a:t>
            </a:r>
            <a:r>
              <a:rPr lang="en-US" b="1" dirty="0"/>
              <a:t> </a:t>
            </a:r>
            <a:r>
              <a:rPr lang="en-US" b="1" dirty="0" err="1" smtClean="0"/>
              <a:t>Layak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057400"/>
            <a:ext cx="5791200" cy="34290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1.Sebenarnya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2.Kini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basuhku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3.Dengan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Sebenarnya Ku Tak Layak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Sebenarnya Ku Tak Layak INDONESIA</dc:title>
  <dc:creator>FRONT</dc:creator>
  <cp:lastModifiedBy>FRONT</cp:lastModifiedBy>
  <cp:revision>6</cp:revision>
  <dcterms:created xsi:type="dcterms:W3CDTF">2024-05-21T18:01:40Z</dcterms:created>
  <dcterms:modified xsi:type="dcterms:W3CDTF">2024-05-21T23:10:18Z</dcterms:modified>
</cp:coreProperties>
</file>