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740D-0E8C-460F-B026-191BB3DFE0F2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62AA-3543-4798-99B8-03971354DA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740D-0E8C-460F-B026-191BB3DFE0F2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62AA-3543-4798-99B8-03971354DA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740D-0E8C-460F-B026-191BB3DFE0F2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62AA-3543-4798-99B8-03971354DA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740D-0E8C-460F-B026-191BB3DFE0F2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62AA-3543-4798-99B8-03971354DA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740D-0E8C-460F-B026-191BB3DFE0F2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62AA-3543-4798-99B8-03971354DA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740D-0E8C-460F-B026-191BB3DFE0F2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62AA-3543-4798-99B8-03971354DA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740D-0E8C-460F-B026-191BB3DFE0F2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62AA-3543-4798-99B8-03971354DA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740D-0E8C-460F-B026-191BB3DFE0F2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62AA-3543-4798-99B8-03971354DA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740D-0E8C-460F-B026-191BB3DFE0F2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62AA-3543-4798-99B8-03971354DA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740D-0E8C-460F-B026-191BB3DFE0F2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62AA-3543-4798-99B8-03971354DA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740D-0E8C-460F-B026-191BB3DFE0F2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62AA-3543-4798-99B8-03971354DA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9740D-0E8C-460F-B026-191BB3DFE0F2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562AA-3543-4798-99B8-03971354DA0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mazing Grace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re Ofe B'o ti Dun 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0"/>
            <a:ext cx="4752528" cy="506487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b="1" dirty="0" smtClean="0"/>
              <a:t>Ore </a:t>
            </a:r>
            <a:r>
              <a:rPr lang="it-IT" b="1" dirty="0"/>
              <a:t>Ofe B'o ti Dun To</a:t>
            </a:r>
            <a:br>
              <a:rPr lang="it-IT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20688"/>
            <a:ext cx="3312368" cy="5976664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1.Ore-ofe!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b’o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dun to!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abosi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loju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2.Or’ofe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m’beru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l’eru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lo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B’ore-ofe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Nigba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gbagbo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Opo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ewu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at’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idekun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mo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koja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Or’-ofe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npa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mo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doni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Y’o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sin mi dele.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Leyin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aimoye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odun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n’be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nran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bi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orun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ojo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’yin Re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Y’o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’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’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saju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lo.Amin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101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Ore Ofe B'o ti Dun To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Ore Ofe B'o ti Dun To</dc:title>
  <dc:creator>mary</dc:creator>
  <cp:lastModifiedBy>mary</cp:lastModifiedBy>
  <cp:revision>4</cp:revision>
  <dcterms:created xsi:type="dcterms:W3CDTF">2021-01-07T16:26:46Z</dcterms:created>
  <dcterms:modified xsi:type="dcterms:W3CDTF">2021-01-08T22:20:11Z</dcterms:modified>
</cp:coreProperties>
</file>