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9CF0-BB00-49BA-A8AA-CAB72A29685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79EB-DCF9-4FBF-A908-A84449102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9CF0-BB00-49BA-A8AA-CAB72A29685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79EB-DCF9-4FBF-A908-A84449102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9CF0-BB00-49BA-A8AA-CAB72A29685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79EB-DCF9-4FBF-A908-A84449102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9CF0-BB00-49BA-A8AA-CAB72A29685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79EB-DCF9-4FBF-A908-A84449102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9CF0-BB00-49BA-A8AA-CAB72A29685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79EB-DCF9-4FBF-A908-A84449102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9CF0-BB00-49BA-A8AA-CAB72A29685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79EB-DCF9-4FBF-A908-A84449102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9CF0-BB00-49BA-A8AA-CAB72A29685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79EB-DCF9-4FBF-A908-A84449102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9CF0-BB00-49BA-A8AA-CAB72A29685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79EB-DCF9-4FBF-A908-A84449102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9CF0-BB00-49BA-A8AA-CAB72A29685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79EB-DCF9-4FBF-A908-A84449102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9CF0-BB00-49BA-A8AA-CAB72A29685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79EB-DCF9-4FBF-A908-A84449102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9CF0-BB00-49BA-A8AA-CAB72A29685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79EB-DCF9-4FBF-A908-A84449102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F9CF0-BB00-49BA-A8AA-CAB72A296855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F79EB-DCF9-4FBF-A908-A844491021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ipotente R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600400" cy="40466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Onipotente</a:t>
            </a:r>
            <a:r>
              <a:rPr lang="en-US" b="1" dirty="0"/>
              <a:t> </a:t>
            </a:r>
            <a:r>
              <a:rPr lang="en-US" b="1" dirty="0" err="1"/>
              <a:t>Rei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4824536" cy="568863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Onipotente Rei,  aqui presente sê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com teu poder!   Em teu excelso amor,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inspira-nos louvor!  Queremos-te, Senhor,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engrandecer.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Ó poderoso Deus,  atende lá dos céus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petição.  Vem nos abençoar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vem fazer brotar   o que se for plantar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coração.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Vem tu, Consolador,  ser testificador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 redenção.   Vem sempre em nós ficar,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vem teu poder nos dar   e assim nos dominar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coração.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Ó grande, trino Deus,  te adoraremos nós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aqui e além.   Santificar-nos-ás,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ao céu nos levarás, a glória nos darás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pra sempre, amém.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129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Onipotente Rei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Manancial de toda bênção</dc:title>
  <dc:creator>mary</dc:creator>
  <cp:lastModifiedBy>mary</cp:lastModifiedBy>
  <cp:revision>5</cp:revision>
  <dcterms:created xsi:type="dcterms:W3CDTF">2021-01-31T15:33:45Z</dcterms:created>
  <dcterms:modified xsi:type="dcterms:W3CDTF">2021-01-31T21:34:52Z</dcterms:modified>
</cp:coreProperties>
</file>