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44D1C-9650-4AEA-804A-C29D8D148C0E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BC33F-CBC3-41B9-8299-95CC2D5D8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, la tine când gânde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692696"/>
            <a:ext cx="6624736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O Jesus, schon der Name Dein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95536" y="1916832"/>
            <a:ext cx="8568952" cy="46085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b="1" dirty="0" smtClean="0"/>
              <a:t>1.O </a:t>
            </a:r>
            <a:r>
              <a:rPr lang="de-DE" b="1" dirty="0" smtClean="0"/>
              <a:t>Jesus, schon der Name Dein</a:t>
            </a:r>
          </a:p>
          <a:p>
            <a:r>
              <a:rPr lang="de-DE" b="1" dirty="0" smtClean="0"/>
              <a:t>erfüllt mein Herz mit Lust;</a:t>
            </a:r>
          </a:p>
          <a:p>
            <a:r>
              <a:rPr lang="de-DE" b="1" dirty="0" smtClean="0"/>
              <a:t>doch wie viel süßer wird's einst sein,</a:t>
            </a:r>
          </a:p>
          <a:p>
            <a:r>
              <a:rPr lang="de-DE" b="1" dirty="0" smtClean="0"/>
              <a:t>zu ruhn an Deiner Brust!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2. Kein Mensch ersinnt, kein Wort ermißt,</a:t>
            </a:r>
          </a:p>
          <a:p>
            <a:r>
              <a:rPr lang="de-DE" b="1" dirty="0" smtClean="0"/>
              <a:t>kein Lied der Welt erzählt</a:t>
            </a:r>
          </a:p>
          <a:p>
            <a:r>
              <a:rPr lang="de-DE" b="1" dirty="0" smtClean="0"/>
              <a:t>was bessres, als Dein Name ist,</a:t>
            </a:r>
          </a:p>
          <a:p>
            <a:r>
              <a:rPr lang="de-DE" b="1" dirty="0" smtClean="0"/>
              <a:t>Du Heiland aller Welt!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3. Wie freundlich bist Du doch gesinnt,</a:t>
            </a:r>
          </a:p>
          <a:p>
            <a:r>
              <a:rPr lang="de-DE" b="1" dirty="0" smtClean="0"/>
              <a:t>nimmst Dich Verlornen an,</a:t>
            </a:r>
          </a:p>
          <a:p>
            <a:r>
              <a:rPr lang="de-DE" b="1" dirty="0" smtClean="0"/>
              <a:t>und lockst das weitverirrte Kind</a:t>
            </a:r>
          </a:p>
          <a:p>
            <a:r>
              <a:rPr lang="de-DE" b="1" dirty="0" smtClean="0"/>
              <a:t>zurück auf rechte Bahn!</a:t>
            </a:r>
          </a:p>
          <a:p>
            <a:r>
              <a:rPr lang="de-DE" b="1" dirty="0" smtClean="0"/>
              <a:t>4</a:t>
            </a:r>
            <a:r>
              <a:rPr lang="de-DE" b="1" dirty="0" smtClean="0"/>
              <a:t>. Doch was Du vollends denen bist,</a:t>
            </a:r>
          </a:p>
          <a:p>
            <a:r>
              <a:rPr lang="de-DE" b="1" dirty="0" smtClean="0"/>
              <a:t>die Deine Liebe fand,</a:t>
            </a:r>
          </a:p>
          <a:p>
            <a:r>
              <a:rPr lang="de-DE" b="1" dirty="0" smtClean="0"/>
              <a:t>weiß nur, wer selbst geliebet ist,</a:t>
            </a:r>
          </a:p>
          <a:p>
            <a:r>
              <a:rPr lang="de-DE" b="1" dirty="0" smtClean="0"/>
              <a:t>dem Deine Lieb bekannt.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5. O Herr! Dein Name, der allein</a:t>
            </a:r>
          </a:p>
          <a:p>
            <a:r>
              <a:rPr lang="de-DE" b="1" dirty="0" smtClean="0"/>
              <a:t>hienieden unsre Freud,</a:t>
            </a:r>
          </a:p>
          <a:p>
            <a:r>
              <a:rPr lang="de-DE" b="1" dirty="0" smtClean="0"/>
              <a:t>soll unser stetig Loblied sein</a:t>
            </a:r>
          </a:p>
          <a:p>
            <a:r>
              <a:rPr lang="de-DE" b="1" dirty="0" smtClean="0"/>
              <a:t>in alle Ewigkeit!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Jesus, schon der Name Dein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Jesus, schon der Name Dein</dc:title>
  <dc:creator>mary</dc:creator>
  <cp:lastModifiedBy>mary</cp:lastModifiedBy>
  <cp:revision>9</cp:revision>
  <dcterms:created xsi:type="dcterms:W3CDTF">2021-01-12T16:57:46Z</dcterms:created>
  <dcterms:modified xsi:type="dcterms:W3CDTF">2021-01-14T18:08:45Z</dcterms:modified>
</cp:coreProperties>
</file>