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C3280-D044-452E-AAFB-AF3395C5A85A}" type="datetimeFigureOut">
              <a:rPr lang="en-US" smtClean="0"/>
              <a:pPr/>
              <a:t>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C77C4-F9A2-4140-B132-C8CFDEAA56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C3280-D044-452E-AAFB-AF3395C5A85A}" type="datetimeFigureOut">
              <a:rPr lang="en-US" smtClean="0"/>
              <a:pPr/>
              <a:t>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C77C4-F9A2-4140-B132-C8CFDEAA56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C3280-D044-452E-AAFB-AF3395C5A85A}" type="datetimeFigureOut">
              <a:rPr lang="en-US" smtClean="0"/>
              <a:pPr/>
              <a:t>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C77C4-F9A2-4140-B132-C8CFDEAA56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C3280-D044-452E-AAFB-AF3395C5A85A}" type="datetimeFigureOut">
              <a:rPr lang="en-US" smtClean="0"/>
              <a:pPr/>
              <a:t>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C77C4-F9A2-4140-B132-C8CFDEAA56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C3280-D044-452E-AAFB-AF3395C5A85A}" type="datetimeFigureOut">
              <a:rPr lang="en-US" smtClean="0"/>
              <a:pPr/>
              <a:t>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C77C4-F9A2-4140-B132-C8CFDEAA56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C3280-D044-452E-AAFB-AF3395C5A85A}" type="datetimeFigureOut">
              <a:rPr lang="en-US" smtClean="0"/>
              <a:pPr/>
              <a:t>1/16/2021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C77C4-F9A2-4140-B132-C8CFDEAA56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C3280-D044-452E-AAFB-AF3395C5A85A}" type="datetimeFigureOut">
              <a:rPr lang="en-US" smtClean="0"/>
              <a:pPr/>
              <a:t>1/16/2021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C77C4-F9A2-4140-B132-C8CFDEAA56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C3280-D044-452E-AAFB-AF3395C5A85A}" type="datetimeFigureOut">
              <a:rPr lang="en-US" smtClean="0"/>
              <a:pPr/>
              <a:t>1/16/2021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C77C4-F9A2-4140-B132-C8CFDEAA56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C3280-D044-452E-AAFB-AF3395C5A85A}" type="datetimeFigureOut">
              <a:rPr lang="en-US" smtClean="0"/>
              <a:pPr/>
              <a:t>1/16/2021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C77C4-F9A2-4140-B132-C8CFDEAA56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C3280-D044-452E-AAFB-AF3395C5A85A}" type="datetimeFigureOut">
              <a:rPr lang="en-US" smtClean="0"/>
              <a:pPr/>
              <a:t>1/16/2021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C77C4-F9A2-4140-B132-C8CFDEAA56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C3280-D044-452E-AAFB-AF3395C5A85A}" type="datetimeFigureOut">
              <a:rPr lang="en-US" smtClean="0"/>
              <a:pPr/>
              <a:t>1/16/2021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C77C4-F9A2-4140-B132-C8CFDEAA56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EC3280-D044-452E-AAFB-AF3395C5A85A}" type="datetimeFigureOut">
              <a:rPr lang="en-US" smtClean="0"/>
              <a:pPr/>
              <a:t>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7C77C4-F9A2-4140-B132-C8CFDEAA56C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Come, Thou Almighty King1.jpg"/>
          <p:cNvPicPr>
            <a:picLocks noChangeAspect="1"/>
          </p:cNvPicPr>
          <p:nvPr userDrawn="1"/>
        </p:nvPicPr>
        <p:blipFill>
          <a:blip r:embed="rId14" cstate="print">
            <a:lum brigh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O Haring Walang Hangg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75656" y="260648"/>
            <a:ext cx="5832648" cy="47667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>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smtClean="0"/>
              <a:t>O </a:t>
            </a:r>
            <a:r>
              <a:rPr lang="en-US" b="1" dirty="0"/>
              <a:t>Haring </a:t>
            </a:r>
            <a:r>
              <a:rPr lang="en-US" b="1" dirty="0" err="1"/>
              <a:t>Walang</a:t>
            </a:r>
            <a:r>
              <a:rPr lang="en-US" b="1" dirty="0"/>
              <a:t> </a:t>
            </a:r>
            <a:r>
              <a:rPr lang="en-US" b="1" dirty="0" err="1"/>
              <a:t>Hanggan</a:t>
            </a:r>
            <a:r>
              <a:rPr lang="en-US" b="1" dirty="0"/>
              <a:t/>
            </a:r>
            <a:br>
              <a:rPr lang="en-US" b="1" dirty="0"/>
            </a:br>
            <a:r>
              <a:rPr lang="en-US" b="1" dirty="0"/>
              <a:t/>
            </a:r>
            <a:br>
              <a:rPr lang="en-US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1124744"/>
            <a:ext cx="7848872" cy="4752528"/>
          </a:xfrm>
        </p:spPr>
        <p:txBody>
          <a:bodyPr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</a:t>
            </a:r>
            <a:r>
              <a:rPr lang="ml-I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smtClean="0">
                <a:solidFill>
                  <a:schemeClr val="tx1"/>
                </a:solidFill>
              </a:rPr>
              <a:t>O Haring </a:t>
            </a:r>
            <a:r>
              <a:rPr lang="en-US" sz="1800" b="1" dirty="0" err="1" smtClean="0">
                <a:solidFill>
                  <a:schemeClr val="tx1"/>
                </a:solidFill>
              </a:rPr>
              <a:t>Walang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Hanggan</a:t>
            </a:r>
            <a:r>
              <a:rPr lang="en-US" sz="1800" b="1" dirty="0" smtClean="0">
                <a:solidFill>
                  <a:schemeClr val="tx1"/>
                </a:solidFill>
              </a:rPr>
              <a:t>, </a:t>
            </a:r>
            <a:r>
              <a:rPr lang="en-US" sz="1800" b="1" dirty="0" err="1" smtClean="0">
                <a:solidFill>
                  <a:schemeClr val="tx1"/>
                </a:solidFill>
              </a:rPr>
              <a:t>kami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po</a:t>
            </a:r>
            <a:r>
              <a:rPr lang="en-US" sz="1800" b="1" dirty="0" err="1" smtClean="0">
                <a:solidFill>
                  <a:schemeClr val="tx1"/>
                </a:solidFill>
              </a:rPr>
              <a:t>’</a:t>
            </a:r>
            <a:r>
              <a:rPr lang="en-US" sz="1800" b="1" dirty="0" err="1" smtClean="0">
                <a:solidFill>
                  <a:schemeClr val="tx1"/>
                </a:solidFill>
              </a:rPr>
              <a:t>y</a:t>
            </a:r>
            <a:r>
              <a:rPr lang="en-US" sz="1800" b="1" dirty="0" smtClean="0">
                <a:solidFill>
                  <a:schemeClr val="tx1"/>
                </a:solidFill>
              </a:rPr>
              <a:t>  </a:t>
            </a:r>
            <a:r>
              <a:rPr lang="en-US" sz="1800" b="1" dirty="0" err="1" smtClean="0">
                <a:solidFill>
                  <a:schemeClr val="tx1"/>
                </a:solidFill>
              </a:rPr>
              <a:t>Iyong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tulungang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Magawitan</a:t>
            </a:r>
            <a:r>
              <a:rPr lang="en-US" sz="1800" b="1" dirty="0" smtClean="0">
                <a:solidFill>
                  <a:schemeClr val="tx1"/>
                </a:solidFill>
              </a:rPr>
              <a:t>; </a:t>
            </a: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O Dios </a:t>
            </a:r>
            <a:r>
              <a:rPr lang="en-US" sz="1800" b="1" dirty="0" err="1" smtClean="0">
                <a:solidFill>
                  <a:schemeClr val="tx1"/>
                </a:solidFill>
              </a:rPr>
              <a:t>na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marangal</a:t>
            </a:r>
            <a:r>
              <a:rPr lang="en-US" sz="1800" b="1" dirty="0" smtClean="0">
                <a:solidFill>
                  <a:schemeClr val="tx1"/>
                </a:solidFill>
              </a:rPr>
              <a:t>  At </a:t>
            </a:r>
            <a:r>
              <a:rPr lang="en-US" sz="1800" b="1" dirty="0" err="1" smtClean="0">
                <a:solidFill>
                  <a:schemeClr val="tx1"/>
                </a:solidFill>
              </a:rPr>
              <a:t>mapagtagumpay</a:t>
            </a:r>
            <a:r>
              <a:rPr lang="en-US" sz="1800" b="1" dirty="0" smtClean="0">
                <a:solidFill>
                  <a:schemeClr val="tx1"/>
                </a:solidFill>
              </a:rPr>
              <a:t>, </a:t>
            </a:r>
            <a:r>
              <a:rPr lang="en-US" sz="1800" b="1" dirty="0" err="1" smtClean="0">
                <a:solidFill>
                  <a:schemeClr val="tx1"/>
                </a:solidFill>
              </a:rPr>
              <a:t>kami’y</a:t>
            </a:r>
            <a:r>
              <a:rPr lang="en-US" sz="1800" b="1" dirty="0" smtClean="0">
                <a:solidFill>
                  <a:schemeClr val="tx1"/>
                </a:solidFill>
              </a:rPr>
              <a:t>  </a:t>
            </a:r>
            <a:r>
              <a:rPr lang="en-US" sz="1800" b="1" dirty="0" err="1" smtClean="0">
                <a:solidFill>
                  <a:schemeClr val="tx1"/>
                </a:solidFill>
              </a:rPr>
              <a:t>pagharian</a:t>
            </a:r>
            <a:r>
              <a:rPr lang="en-US" sz="1800" b="1" dirty="0" smtClean="0">
                <a:solidFill>
                  <a:schemeClr val="tx1"/>
                </a:solidFill>
              </a:rPr>
              <a:t>  </a:t>
            </a:r>
            <a:r>
              <a:rPr lang="en-US" sz="1800" b="1" dirty="0" err="1" smtClean="0">
                <a:solidFill>
                  <a:schemeClr val="tx1"/>
                </a:solidFill>
              </a:rPr>
              <a:t>Kailanpaman</a:t>
            </a:r>
            <a:r>
              <a:rPr lang="en-US" sz="1800" b="1" dirty="0" smtClean="0">
                <a:solidFill>
                  <a:schemeClr val="tx1"/>
                </a:solidFill>
              </a:rPr>
              <a:t>.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smtClean="0">
                <a:solidFill>
                  <a:schemeClr val="tx1"/>
                </a:solidFill>
              </a:rPr>
              <a:t>O 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Cristong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Hari</a:t>
            </a:r>
            <a:r>
              <a:rPr lang="en-US" sz="1800" b="1" dirty="0" smtClean="0">
                <a:solidFill>
                  <a:schemeClr val="tx1"/>
                </a:solidFill>
              </a:rPr>
              <a:t> naming,  </a:t>
            </a:r>
            <a:r>
              <a:rPr lang="en-US" sz="1800" b="1" dirty="0" err="1" smtClean="0">
                <a:solidFill>
                  <a:schemeClr val="tx1"/>
                </a:solidFill>
              </a:rPr>
              <a:t>Ang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aming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mga</a:t>
            </a:r>
            <a:r>
              <a:rPr lang="en-US" sz="1800" b="1" dirty="0" smtClean="0">
                <a:solidFill>
                  <a:schemeClr val="tx1"/>
                </a:solidFill>
              </a:rPr>
              <a:t>  </a:t>
            </a:r>
            <a:r>
              <a:rPr lang="en-US" sz="1800" b="1" dirty="0" err="1" smtClean="0">
                <a:solidFill>
                  <a:schemeClr val="tx1"/>
                </a:solidFill>
              </a:rPr>
              <a:t>d</a:t>
            </a:r>
            <a:r>
              <a:rPr lang="en-US" sz="1800" b="1" dirty="0" err="1" smtClean="0">
                <a:solidFill>
                  <a:schemeClr val="tx1"/>
                </a:solidFill>
              </a:rPr>
              <a:t>alangin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Iyong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dinggin</a:t>
            </a:r>
            <a:r>
              <a:rPr lang="en-US" sz="1800" b="1" dirty="0" smtClean="0">
                <a:solidFill>
                  <a:schemeClr val="tx1"/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Laging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pagpalain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Ang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bayan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Mong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angkin</a:t>
            </a:r>
            <a:r>
              <a:rPr lang="en-US" sz="1800" b="1" dirty="0" smtClean="0">
                <a:solidFill>
                  <a:schemeClr val="tx1"/>
                </a:solidFill>
              </a:rPr>
              <a:t>, At </a:t>
            </a:r>
            <a:r>
              <a:rPr lang="en-US" sz="1800" b="1" dirty="0" err="1" smtClean="0">
                <a:solidFill>
                  <a:schemeClr val="tx1"/>
                </a:solidFill>
              </a:rPr>
              <a:t>pakabanalin</a:t>
            </a:r>
            <a:r>
              <a:rPr lang="en-US" sz="1800" b="1" dirty="0" smtClean="0">
                <a:solidFill>
                  <a:schemeClr val="tx1"/>
                </a:solidFill>
              </a:rPr>
              <a:t> Sa </a:t>
            </a:r>
            <a:r>
              <a:rPr lang="en-US" sz="1800" b="1" dirty="0" err="1" smtClean="0">
                <a:solidFill>
                  <a:schemeClr val="tx1"/>
                </a:solidFill>
              </a:rPr>
              <a:t>gawain</a:t>
            </a:r>
            <a:r>
              <a:rPr lang="en-US" sz="1800" b="1" dirty="0" smtClean="0">
                <a:solidFill>
                  <a:schemeClr val="tx1"/>
                </a:solidFill>
              </a:rPr>
              <a:t>. 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smtClean="0">
                <a:solidFill>
                  <a:schemeClr val="tx1"/>
                </a:solidFill>
              </a:rPr>
              <a:t>O </a:t>
            </a:r>
            <a:r>
              <a:rPr lang="en-US" sz="1800" b="1" dirty="0" smtClean="0">
                <a:solidFill>
                  <a:schemeClr val="tx1"/>
                </a:solidFill>
              </a:rPr>
              <a:t>Dios </a:t>
            </a:r>
            <a:r>
              <a:rPr lang="en-US" sz="1800" b="1" dirty="0" err="1" smtClean="0">
                <a:solidFill>
                  <a:schemeClr val="tx1"/>
                </a:solidFill>
              </a:rPr>
              <a:t>na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Diwang</a:t>
            </a:r>
            <a:r>
              <a:rPr lang="en-US" sz="1800" b="1" dirty="0" smtClean="0">
                <a:solidFill>
                  <a:schemeClr val="tx1"/>
                </a:solidFill>
              </a:rPr>
              <a:t> Banal, </a:t>
            </a:r>
            <a:r>
              <a:rPr lang="en-US" sz="1800" b="1" dirty="0" err="1" smtClean="0">
                <a:solidFill>
                  <a:schemeClr val="tx1"/>
                </a:solidFill>
              </a:rPr>
              <a:t>Ang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mga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aral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Mong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sakdal</a:t>
            </a:r>
            <a:r>
              <a:rPr lang="en-US" sz="1800" b="1" dirty="0" smtClean="0">
                <a:solidFill>
                  <a:schemeClr val="tx1"/>
                </a:solidFill>
              </a:rPr>
              <a:t> Ay </a:t>
            </a:r>
            <a:r>
              <a:rPr lang="en-US" sz="1800" b="1" dirty="0" err="1" smtClean="0">
                <a:solidFill>
                  <a:schemeClr val="tx1"/>
                </a:solidFill>
              </a:rPr>
              <a:t>itanglaw</a:t>
            </a:r>
            <a:r>
              <a:rPr lang="en-US" sz="18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At </a:t>
            </a:r>
            <a:r>
              <a:rPr lang="en-US" sz="1800" b="1" dirty="0" err="1" smtClean="0">
                <a:solidFill>
                  <a:schemeClr val="tx1"/>
                </a:solidFill>
              </a:rPr>
              <a:t>kami’y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turuang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Ikaw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</a:t>
            </a:r>
            <a:r>
              <a:rPr lang="en-US" sz="1800" b="1" dirty="0" err="1" smtClean="0">
                <a:solidFill>
                  <a:schemeClr val="tx1"/>
                </a:solidFill>
              </a:rPr>
              <a:t>y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paglingkuran</a:t>
            </a:r>
            <a:r>
              <a:rPr lang="en-US" sz="1800" b="1" dirty="0" smtClean="0">
                <a:solidFill>
                  <a:schemeClr val="tx1"/>
                </a:solidFill>
              </a:rPr>
              <a:t>;  </a:t>
            </a:r>
            <a:r>
              <a:rPr lang="en-US" sz="1800" b="1" dirty="0" err="1" smtClean="0">
                <a:solidFill>
                  <a:schemeClr val="tx1"/>
                </a:solidFill>
              </a:rPr>
              <a:t>H’wag</a:t>
            </a:r>
            <a:r>
              <a:rPr lang="en-US" sz="1800" b="1" dirty="0" smtClean="0">
                <a:solidFill>
                  <a:schemeClr val="tx1"/>
                </a:solidFill>
              </a:rPr>
              <a:t> mo </a:t>
            </a:r>
            <a:r>
              <a:rPr lang="en-US" sz="1800" b="1" dirty="0" err="1" smtClean="0">
                <a:solidFill>
                  <a:schemeClr val="tx1"/>
                </a:solidFill>
              </a:rPr>
              <a:t>kaming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iwan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Kailanpaman</a:t>
            </a:r>
            <a:r>
              <a:rPr lang="en-US" sz="1800" b="1" dirty="0" smtClean="0">
                <a:solidFill>
                  <a:schemeClr val="tx1"/>
                </a:solidFill>
              </a:rPr>
              <a:t>.</a:t>
            </a: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 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smtClean="0">
                <a:solidFill>
                  <a:schemeClr val="tx1"/>
                </a:solidFill>
              </a:rPr>
              <a:t>Dios 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na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Tatlong</a:t>
            </a:r>
            <a:r>
              <a:rPr lang="en-US" sz="1800" b="1" dirty="0" smtClean="0">
                <a:solidFill>
                  <a:schemeClr val="tx1"/>
                </a:solidFill>
              </a:rPr>
              <a:t> persona  </a:t>
            </a:r>
            <a:r>
              <a:rPr lang="en-US" sz="1800" b="1" dirty="0" err="1" smtClean="0">
                <a:solidFill>
                  <a:schemeClr val="tx1"/>
                </a:solidFill>
              </a:rPr>
              <a:t>Ngunit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tunay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na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iisa</a:t>
            </a:r>
            <a:r>
              <a:rPr lang="en-US" sz="1800" b="1" dirty="0" smtClean="0">
                <a:solidFill>
                  <a:schemeClr val="tx1"/>
                </a:solidFill>
              </a:rPr>
              <a:t>, </a:t>
            </a:r>
            <a:r>
              <a:rPr lang="en-US" sz="1800" b="1" dirty="0" err="1" smtClean="0">
                <a:solidFill>
                  <a:schemeClr val="tx1"/>
                </a:solidFill>
              </a:rPr>
              <a:t>Dakila</a:t>
            </a:r>
            <a:r>
              <a:rPr lang="en-US" sz="1800" b="1" dirty="0" smtClean="0">
                <a:solidFill>
                  <a:schemeClr val="tx1"/>
                </a:solidFill>
              </a:rPr>
              <a:t> Ka!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Niluluwalhati</a:t>
            </a:r>
            <a:r>
              <a:rPr lang="en-US" sz="1800" b="1" dirty="0" smtClean="0">
                <a:solidFill>
                  <a:schemeClr val="tx1"/>
                </a:solidFill>
              </a:rPr>
              <a:t> Ka </a:t>
            </a:r>
            <a:r>
              <a:rPr lang="en-US" sz="1800" b="1" dirty="0" err="1" smtClean="0">
                <a:solidFill>
                  <a:schemeClr val="tx1"/>
                </a:solidFill>
              </a:rPr>
              <a:t>nami</a:t>
            </a:r>
            <a:r>
              <a:rPr lang="en-US" sz="1800" b="1" dirty="0" err="1" smtClean="0">
                <a:solidFill>
                  <a:schemeClr val="tx1"/>
                </a:solidFill>
              </a:rPr>
              <a:t>’</a:t>
            </a:r>
            <a:r>
              <a:rPr lang="en-US" sz="1800" b="1" dirty="0" err="1" smtClean="0">
                <a:solidFill>
                  <a:schemeClr val="tx1"/>
                </a:solidFill>
              </a:rPr>
              <a:t>t</a:t>
            </a:r>
            <a:r>
              <a:rPr lang="en-US" sz="1800" b="1" dirty="0" smtClean="0">
                <a:solidFill>
                  <a:schemeClr val="tx1"/>
                </a:solidFill>
              </a:rPr>
              <a:t>  </a:t>
            </a:r>
            <a:r>
              <a:rPr lang="en-US" sz="1800" b="1" dirty="0" err="1" smtClean="0">
                <a:solidFill>
                  <a:schemeClr val="tx1"/>
                </a:solidFill>
              </a:rPr>
              <a:t>sinisinta</a:t>
            </a:r>
            <a:r>
              <a:rPr lang="en-US" sz="1800" b="1" dirty="0" smtClean="0">
                <a:solidFill>
                  <a:schemeClr val="tx1"/>
                </a:solidFill>
              </a:rPr>
              <a:t>; </a:t>
            </a:r>
            <a:r>
              <a:rPr lang="en-US" sz="1800" b="1" dirty="0" err="1" smtClean="0">
                <a:solidFill>
                  <a:schemeClr val="tx1"/>
                </a:solidFill>
              </a:rPr>
              <a:t>kami’y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sumasamba</a:t>
            </a:r>
            <a:r>
              <a:rPr lang="en-US" sz="1800" b="1" dirty="0" smtClean="0">
                <a:solidFill>
                  <a:schemeClr val="tx1"/>
                </a:solidFill>
              </a:rPr>
              <a:t>, </a:t>
            </a:r>
            <a:r>
              <a:rPr lang="en-US" sz="1800" b="1" dirty="0" err="1" smtClean="0">
                <a:solidFill>
                  <a:schemeClr val="tx1"/>
                </a:solidFill>
              </a:rPr>
              <a:t>Aleluya</a:t>
            </a:r>
            <a:r>
              <a:rPr lang="en-US" sz="1800" b="1" dirty="0" smtClean="0">
                <a:solidFill>
                  <a:schemeClr val="tx1"/>
                </a:solidFill>
              </a:rPr>
              <a:t>!</a:t>
            </a:r>
            <a:endParaRPr lang="en-US" sz="1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</TotalTime>
  <Words>103</Words>
  <Application>Microsoft Office PowerPoint</Application>
  <PresentationFormat>On-screen Show (4:3)</PresentationFormat>
  <Paragraphs>15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  O Haring Walang Hanggan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Amin Kang aawitan</dc:title>
  <dc:creator>mary</dc:creator>
  <cp:lastModifiedBy>mary</cp:lastModifiedBy>
  <cp:revision>19</cp:revision>
  <dcterms:created xsi:type="dcterms:W3CDTF">2021-01-15T19:09:34Z</dcterms:created>
  <dcterms:modified xsi:type="dcterms:W3CDTF">2021-01-16T17:42:08Z</dcterms:modified>
</cp:coreProperties>
</file>