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973A-68E9-45A8-B820-EFF29AE94DAB}" type="datetimeFigureOut">
              <a:rPr lang="en-US" smtClean="0"/>
              <a:pPr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A0D6-E6DF-4133-BB08-669F4F374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973A-68E9-45A8-B820-EFF29AE94DAB}" type="datetimeFigureOut">
              <a:rPr lang="en-US" smtClean="0"/>
              <a:pPr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A0D6-E6DF-4133-BB08-669F4F374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973A-68E9-45A8-B820-EFF29AE94DAB}" type="datetimeFigureOut">
              <a:rPr lang="en-US" smtClean="0"/>
              <a:pPr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A0D6-E6DF-4133-BB08-669F4F374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973A-68E9-45A8-B820-EFF29AE94DAB}" type="datetimeFigureOut">
              <a:rPr lang="en-US" smtClean="0"/>
              <a:pPr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A0D6-E6DF-4133-BB08-669F4F374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973A-68E9-45A8-B820-EFF29AE94DAB}" type="datetimeFigureOut">
              <a:rPr lang="en-US" smtClean="0"/>
              <a:pPr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A0D6-E6DF-4133-BB08-669F4F374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973A-68E9-45A8-B820-EFF29AE94DAB}" type="datetimeFigureOut">
              <a:rPr lang="en-US" smtClean="0"/>
              <a:pPr/>
              <a:t>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A0D6-E6DF-4133-BB08-669F4F374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973A-68E9-45A8-B820-EFF29AE94DAB}" type="datetimeFigureOut">
              <a:rPr lang="en-US" smtClean="0"/>
              <a:pPr/>
              <a:t>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A0D6-E6DF-4133-BB08-669F4F374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973A-68E9-45A8-B820-EFF29AE94DAB}" type="datetimeFigureOut">
              <a:rPr lang="en-US" smtClean="0"/>
              <a:pPr/>
              <a:t>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A0D6-E6DF-4133-BB08-669F4F374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973A-68E9-45A8-B820-EFF29AE94DAB}" type="datetimeFigureOut">
              <a:rPr lang="en-US" smtClean="0"/>
              <a:pPr/>
              <a:t>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A0D6-E6DF-4133-BB08-669F4F374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973A-68E9-45A8-B820-EFF29AE94DAB}" type="datetimeFigureOut">
              <a:rPr lang="en-US" smtClean="0"/>
              <a:pPr/>
              <a:t>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A0D6-E6DF-4133-BB08-669F4F374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973A-68E9-45A8-B820-EFF29AE94DAB}" type="datetimeFigureOut">
              <a:rPr lang="en-US" smtClean="0"/>
              <a:pPr/>
              <a:t>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A0D6-E6DF-4133-BB08-669F4F374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3973A-68E9-45A8-B820-EFF29AE94DAB}" type="datetimeFigureOut">
              <a:rPr lang="en-US" smtClean="0"/>
              <a:pPr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4A0D6-E6DF-4133-BB08-669F4F374F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s My Name Written Ther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-1"/>
            <a:ext cx="9144000" cy="6864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 doresc bogat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032448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Nu </a:t>
            </a:r>
            <a:r>
              <a:rPr lang="en-US" b="1" dirty="0" err="1" smtClean="0"/>
              <a:t>doresc</a:t>
            </a:r>
            <a:r>
              <a:rPr lang="en-US" b="1" dirty="0" smtClean="0"/>
              <a:t> </a:t>
            </a:r>
            <a:r>
              <a:rPr lang="en-US" b="1" dirty="0" err="1" smtClean="0"/>
              <a:t>bogatie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764704"/>
            <a:ext cx="5184576" cy="5949280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Nu doresc bogăţie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Nici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onoruri lumeşti,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Dorul meu îndreptat 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Către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cele cereşti;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ce vreau eu de-acuma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văd pe Isus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în Cartea vieţii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Să-mi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ştiu numele pus!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Fericit eşti </a:t>
            </a:r>
            <a:r>
              <a:rPr lang="vi-VN" sz="1800" b="1" dirty="0" smtClean="0">
                <a:solidFill>
                  <a:srgbClr val="FF0000"/>
                </a:solidFill>
              </a:rPr>
              <a:t>de-aştepţi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vi-VN" sz="1800" b="1" dirty="0" smtClean="0">
                <a:solidFill>
                  <a:srgbClr val="FF0000"/>
                </a:solidFill>
              </a:rPr>
              <a:t>Paradisul </a:t>
            </a:r>
            <a:r>
              <a:rPr lang="vi-VN" sz="1800" b="1" dirty="0" smtClean="0">
                <a:solidFill>
                  <a:srgbClr val="FF0000"/>
                </a:solidFill>
              </a:rPr>
              <a:t>promis,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Când în Cartea vieţii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</a:rPr>
              <a:t>Îţi </a:t>
            </a:r>
            <a:r>
              <a:rPr lang="vi-VN" sz="1800" b="1" dirty="0" smtClean="0">
                <a:solidFill>
                  <a:srgbClr val="FF0000"/>
                </a:solidFill>
              </a:rPr>
              <a:t>ştii numele scris! 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De păcate-o povară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M-apăsa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foarte greu: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Câte rele-s în lume,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Toate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le-am făcut eu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al Mielului sânge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Curăţire-am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găsit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păcatele roşii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zăpada-au albit. 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Sfânt oraş de lumină,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Dulce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Ierusalim,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Pacea dragostei tale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Cât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mult o dorim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Fericit cine-ajunge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oraşul promis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în Cartea vieţii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Și-are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numele scris!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120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 doresc bogatie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 doresc bogatie</dc:title>
  <dc:creator>mary</dc:creator>
  <cp:lastModifiedBy>mary</cp:lastModifiedBy>
  <cp:revision>6</cp:revision>
  <dcterms:created xsi:type="dcterms:W3CDTF">2019-11-27T21:35:27Z</dcterms:created>
  <dcterms:modified xsi:type="dcterms:W3CDTF">2021-01-29T18:58:16Z</dcterms:modified>
</cp:coreProperties>
</file>