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D25-4A4F-441F-97F6-DAF6F1214F1D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EA4F-1160-4B99-9B3C-91E1C1E1D7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D25-4A4F-441F-97F6-DAF6F1214F1D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EA4F-1160-4B99-9B3C-91E1C1E1D7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D25-4A4F-441F-97F6-DAF6F1214F1D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EA4F-1160-4B99-9B3C-91E1C1E1D7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D25-4A4F-441F-97F6-DAF6F1214F1D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EA4F-1160-4B99-9B3C-91E1C1E1D7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D25-4A4F-441F-97F6-DAF6F1214F1D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EA4F-1160-4B99-9B3C-91E1C1E1D7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D25-4A4F-441F-97F6-DAF6F1214F1D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EA4F-1160-4B99-9B3C-91E1C1E1D7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D25-4A4F-441F-97F6-DAF6F1214F1D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EA4F-1160-4B99-9B3C-91E1C1E1D7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D25-4A4F-441F-97F6-DAF6F1214F1D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EA4F-1160-4B99-9B3C-91E1C1E1D7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D25-4A4F-441F-97F6-DAF6F1214F1D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EA4F-1160-4B99-9B3C-91E1C1E1D7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D25-4A4F-441F-97F6-DAF6F1214F1D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EA4F-1160-4B99-9B3C-91E1C1E1D7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D25-4A4F-441F-97F6-DAF6F1214F1D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1EA4F-1160-4B99-9B3C-91E1C1E1D7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06D25-4A4F-441F-97F6-DAF6F1214F1D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1EA4F-1160-4B99-9B3C-91E1C1E1D7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ski Tak Layak Diri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040560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id-ID" b="1" dirty="0" smtClean="0"/>
              <a:t>Meski </a:t>
            </a:r>
            <a:r>
              <a:rPr lang="id-ID" b="1" dirty="0"/>
              <a:t>Tak Layak Diriku</a:t>
            </a:r>
            <a:br>
              <a:rPr lang="id-ID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3744416" cy="5400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kar'na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darahMu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kar'na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memanggilku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Sebagaimana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adanya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bercela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pembasuhnya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Terombang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berkeluh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kancah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kemelut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Allahku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Meski Tak Layak Diriku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Meski Tak Layak Diriku </dc:title>
  <dc:creator>mary</dc:creator>
  <cp:lastModifiedBy>mary</cp:lastModifiedBy>
  <cp:revision>5</cp:revision>
  <dcterms:created xsi:type="dcterms:W3CDTF">2021-01-17T02:41:10Z</dcterms:created>
  <dcterms:modified xsi:type="dcterms:W3CDTF">2021-01-17T19:02:18Z</dcterms:modified>
</cp:coreProperties>
</file>