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4" d="100"/>
          <a:sy n="64" d="100"/>
        </p:scale>
        <p:origin x="-119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A3B7-0FE9-4018-8C3E-D196A6CD0AC6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4F4D-C2AA-4FBC-BBA5-7BE402DCCF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f zij de heer, de almachtige koning der 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04856" cy="332656"/>
          </a:xfrm>
        </p:spPr>
        <p:txBody>
          <a:bodyPr>
            <a:normAutofit fontScale="90000"/>
          </a:bodyPr>
          <a:lstStyle/>
          <a:p>
            <a:r>
              <a:rPr lang="nl-NL" sz="3600" b="1" dirty="0" smtClean="0"/>
              <a:t>Lof zij de heer, de almachtige koning der ere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5328592" cy="4154016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Lof zij de Heer, de almachtige Koning der ere,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ons naar hartelust zingen en blij musiceren.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allen saam, Psalmzingt de heilige naam,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Looft al wat ademt de here.</a:t>
            </a:r>
          </a:p>
          <a:p>
            <a:pPr algn="l"/>
            <a:endParaRPr lang="nl-NL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Lof zij de Heer, hij omringt met zijn liefde uw leven;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 u in ’t licht als op adelaarsvleugelen geheven.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die u leidt, Zodat uw hart zich verblijdt,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heeft Zijn woord u gegeven.</a:t>
            </a:r>
          </a:p>
          <a:p>
            <a:pPr algn="l"/>
            <a:endParaRPr lang="nl-NL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3.Lof zij de Heer,die uw lichaam; Zo schoon heeft u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geweven,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Dagelijks heeft u kracht en   gezondheid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gegeven,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 heeft  u lief,  die tot zijn kind u 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verhief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Hij beschikt u ten  leven.</a:t>
            </a:r>
          </a:p>
          <a:p>
            <a:pPr algn="l"/>
            <a:endParaRPr lang="nl-NL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Lof zij de Heer die uw huis en uw haard heeft gezegend,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zij de hemelse liefde die over ons regent.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Denk elke dag,  Aan wat Zijn almacht vermag,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u met liefde bejegent.</a:t>
            </a:r>
          </a:p>
          <a:p>
            <a:pPr algn="l"/>
            <a:endParaRPr lang="nl-NL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Lof zij de Heer met de heerlijkste naam van zijn namen,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Christenen looft Hem met Abrahams kinderen samen.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 wees gerust,  Hij is uw licht en uw lust,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wat ademt zegt: Amen.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4048" y="908720"/>
            <a:ext cx="1022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214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Lof zij de heer, de almachtige koning der 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Lof zij de heer, de almachtige koning der ere</dc:title>
  <dc:creator>mary</dc:creator>
  <cp:lastModifiedBy>mary</cp:lastModifiedBy>
  <cp:revision>9</cp:revision>
  <dcterms:created xsi:type="dcterms:W3CDTF">2021-01-31T16:04:33Z</dcterms:created>
  <dcterms:modified xsi:type="dcterms:W3CDTF">2021-01-31T21:59:17Z</dcterms:modified>
</cp:coreProperties>
</file>