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ABB04-883D-4960-9E99-073F84EDBC43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4149-C347-4764-9BFC-F79F3F76F5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wa Inu Yesu Ndili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75252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Kwa</a:t>
            </a:r>
            <a:r>
              <a:rPr lang="en-US" b="1" dirty="0" smtClean="0"/>
              <a:t> </a:t>
            </a:r>
            <a:r>
              <a:rPr lang="en-US" b="1" dirty="0" err="1" smtClean="0"/>
              <a:t>Inu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Ndilira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472608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ndilira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Wopanda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ndidzafa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Mupulumutse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inedi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Mundilandiretu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Mundilandiretu</a:t>
            </a:r>
            <a:r>
              <a:rPr lang="en-US" sz="1800" b="1" dirty="0" smtClean="0">
                <a:solidFill>
                  <a:srgbClr val="FF0000"/>
                </a:solidFill>
              </a:rPr>
              <a:t>,  </a:t>
            </a:r>
            <a:r>
              <a:rPr lang="en-US" sz="1800" b="1" dirty="0" err="1" smtClean="0">
                <a:solidFill>
                  <a:srgbClr val="FF0000"/>
                </a:solidFill>
              </a:rPr>
              <a:t>Ndiipa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m’mtimao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Kotero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mnandiferatu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Mundilandiretu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Ndifoka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zoipazo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Ndidzalatu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machismo,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Sinditha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kuzitayazo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Mundilandiretu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Ndayesa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kudzikonzadi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Ndapeza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mphamvu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ndilibe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zakanikadi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Mundilandiretu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ndigonja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ndaleka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Mundilandiretu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Muyambe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ntchito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Musalekenso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Ndidzipereka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leroli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Mundilandiretu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92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Kwa Inu Yesu Ndilira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 Inu Yesu Ndilira</dc:title>
  <dc:creator>mary</dc:creator>
  <cp:lastModifiedBy>mary</cp:lastModifiedBy>
  <cp:revision>3</cp:revision>
  <dcterms:created xsi:type="dcterms:W3CDTF">2019-07-24T00:36:13Z</dcterms:created>
  <dcterms:modified xsi:type="dcterms:W3CDTF">2021-01-27T00:12:03Z</dcterms:modified>
</cp:coreProperties>
</file>