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63512-A74E-4D5D-A818-1F797E3B1304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93CD1-8773-4B1A-A336-98161A35FA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looban Mo Diyos ay Sund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552728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/>
              <a:t>Kalooban</a:t>
            </a:r>
            <a:r>
              <a:rPr lang="en-US" b="1" dirty="0"/>
              <a:t> Mo </a:t>
            </a:r>
            <a:r>
              <a:rPr lang="en-US" b="1" dirty="0" err="1"/>
              <a:t>Diyos</a:t>
            </a:r>
            <a:r>
              <a:rPr lang="en-US" b="1" dirty="0"/>
              <a:t> ay </a:t>
            </a:r>
            <a:r>
              <a:rPr lang="en-US" b="1" dirty="0" err="1"/>
              <a:t>Sundin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176464" cy="590465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1.Kalooban Mo,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hugisin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masunurin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2.Kalooban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siyasatin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Pakalinisin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dumudulog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3.Diyos,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makatao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saklolo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4.Sundin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pagharian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lukuban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kagandahan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Kalooban Mo Diyos ay Sundin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Kalooban Mo Diyos ay Sundin </dc:title>
  <dc:creator>mary</dc:creator>
  <cp:lastModifiedBy>mary</cp:lastModifiedBy>
  <cp:revision>4</cp:revision>
  <dcterms:created xsi:type="dcterms:W3CDTF">2021-01-30T20:44:36Z</dcterms:created>
  <dcterms:modified xsi:type="dcterms:W3CDTF">2021-01-30T21:53:40Z</dcterms:modified>
</cp:coreProperties>
</file>