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B3C15-E408-4187-B49E-84E381FB0562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D931-53FA-466B-8139-5C95E3B0E3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B3C15-E408-4187-B49E-84E381FB0562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D931-53FA-466B-8139-5C95E3B0E3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B3C15-E408-4187-B49E-84E381FB0562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D931-53FA-466B-8139-5C95E3B0E3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B3C15-E408-4187-B49E-84E381FB0562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D931-53FA-466B-8139-5C95E3B0E3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B3C15-E408-4187-B49E-84E381FB0562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D931-53FA-466B-8139-5C95E3B0E3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B3C15-E408-4187-B49E-84E381FB0562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D931-53FA-466B-8139-5C95E3B0E3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B3C15-E408-4187-B49E-84E381FB0562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D931-53FA-466B-8139-5C95E3B0E3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B3C15-E408-4187-B49E-84E381FB0562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D931-53FA-466B-8139-5C95E3B0E3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B3C15-E408-4187-B49E-84E381FB0562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D931-53FA-466B-8139-5C95E3B0E3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B3C15-E408-4187-B49E-84E381FB0562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D931-53FA-466B-8139-5C95E3B0E3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B3C15-E408-4187-B49E-84E381FB0562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3D931-53FA-466B-8139-5C95E3B0E3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B3C15-E408-4187-B49E-84E381FB0562}" type="datetimeFigureOut">
              <a:rPr lang="en-US" smtClean="0"/>
              <a:pPr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3D931-53FA-466B-8139-5C95E3B0E36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큰 죄에 빠진 날 위해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ust som jag är, ej med ett strå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88640"/>
            <a:ext cx="6624736" cy="533871"/>
          </a:xfrm>
        </p:spPr>
        <p:txBody>
          <a:bodyPr>
            <a:normAutofit fontScale="90000"/>
          </a:bodyPr>
          <a:lstStyle/>
          <a:p>
            <a:r>
              <a:rPr lang="sv-SE" b="1" dirty="0" smtClean="0"/>
              <a:t>Just som jag är, ej med ett strå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467544" y="836712"/>
            <a:ext cx="396044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 smtClean="0"/>
              <a:t>Just som jag är, ej med ett strå </a:t>
            </a:r>
          </a:p>
          <a:p>
            <a:r>
              <a:rPr lang="sv-SE" b="1" dirty="0" smtClean="0"/>
              <a:t>av egen grund att bygga på,</a:t>
            </a:r>
          </a:p>
          <a:p>
            <a:r>
              <a:rPr lang="sv-SE" b="1" dirty="0" smtClean="0"/>
              <a:t>blott därför att du dog för mig,</a:t>
            </a:r>
          </a:p>
          <a:p>
            <a:r>
              <a:rPr lang="sv-SE" b="1" dirty="0" smtClean="0"/>
              <a:t>jag kommer, o Guds Lamm, till dig.</a:t>
            </a:r>
          </a:p>
          <a:p>
            <a:endParaRPr lang="sv-SE" b="1" dirty="0" smtClean="0"/>
          </a:p>
          <a:p>
            <a:r>
              <a:rPr lang="sv-SE" b="1" dirty="0" smtClean="0"/>
              <a:t>Just som jag är jag kommer nu,</a:t>
            </a:r>
          </a:p>
          <a:p>
            <a:r>
              <a:rPr lang="sv-SE" b="1" dirty="0" smtClean="0"/>
              <a:t>mitt hjärtas nöd den känner du:</a:t>
            </a:r>
          </a:p>
          <a:p>
            <a:r>
              <a:rPr lang="sv-SE" b="1" dirty="0" smtClean="0"/>
              <a:t>ett fläckat liv, en sargad själ,</a:t>
            </a:r>
          </a:p>
          <a:p>
            <a:r>
              <a:rPr lang="sv-SE" b="1" dirty="0" smtClean="0"/>
              <a:t>du vet det, o Guds Lamm så väl.</a:t>
            </a:r>
          </a:p>
          <a:p>
            <a:endParaRPr lang="sv-SE" b="1" dirty="0" smtClean="0"/>
          </a:p>
          <a:p>
            <a:r>
              <a:rPr lang="sv-SE" b="1" dirty="0" smtClean="0"/>
              <a:t>Ej egen kraft, ej makt, ej guld</a:t>
            </a:r>
          </a:p>
          <a:p>
            <a:r>
              <a:rPr lang="sv-SE" b="1" dirty="0" smtClean="0"/>
              <a:t>betala kan min syndaskuld.</a:t>
            </a:r>
          </a:p>
          <a:p>
            <a:r>
              <a:rPr lang="sv-SE" b="1" dirty="0" smtClean="0"/>
              <a:t>Du dog för mig, det priset var.</a:t>
            </a:r>
          </a:p>
          <a:p>
            <a:r>
              <a:rPr lang="sv-SE" b="1" dirty="0" smtClean="0"/>
              <a:t>I dig, Guds Lamm, jag frälsning har.</a:t>
            </a:r>
          </a:p>
          <a:p>
            <a:endParaRPr lang="sv-SE" b="1" dirty="0" smtClean="0"/>
          </a:p>
          <a:p>
            <a:r>
              <a:rPr lang="sv-SE" b="1" dirty="0" smtClean="0"/>
              <a:t>Just som jag är tag mig emot.</a:t>
            </a:r>
          </a:p>
          <a:p>
            <a:r>
              <a:rPr lang="sv-SE" b="1" dirty="0" smtClean="0"/>
              <a:t>Jag böjer mig invid din fot.</a:t>
            </a:r>
          </a:p>
          <a:p>
            <a:r>
              <a:rPr lang="sv-SE" b="1" dirty="0" smtClean="0"/>
              <a:t>Blott därför att du dog för mig,</a:t>
            </a:r>
          </a:p>
          <a:p>
            <a:r>
              <a:rPr lang="sv-SE" b="1" dirty="0" smtClean="0"/>
              <a:t>jag kommer nu, Guds Lamm till dig.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141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Just som jag är, ej med ett strå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Just som jag är, ej med ett strå</dc:title>
  <dc:creator>mary</dc:creator>
  <cp:lastModifiedBy>mary</cp:lastModifiedBy>
  <cp:revision>7</cp:revision>
  <dcterms:created xsi:type="dcterms:W3CDTF">2021-01-17T02:44:07Z</dcterms:created>
  <dcterms:modified xsi:type="dcterms:W3CDTF">2021-01-22T18:52:21Z</dcterms:modified>
</cp:coreProperties>
</file>