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92D7B-5B31-41CB-A8C1-9A3162649BC6}" type="datetimeFigureOut">
              <a:rPr lang="en-US" smtClean="0"/>
              <a:t>1/28/2021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DDCBD-DD14-4F2B-B866-A8DF407BE8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s My Name Written Ther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-1"/>
            <a:ext cx="9144000" cy="6864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ina Langu Limeandikwa 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0"/>
            <a:ext cx="5904656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Jina</a:t>
            </a:r>
            <a:r>
              <a:rPr lang="en-US" b="1" dirty="0" smtClean="0"/>
              <a:t> </a:t>
            </a:r>
            <a:r>
              <a:rPr lang="en-US" b="1" dirty="0" err="1" smtClean="0"/>
              <a:t>Langu</a:t>
            </a:r>
            <a:r>
              <a:rPr lang="en-US" b="1" dirty="0" smtClean="0"/>
              <a:t> </a:t>
            </a:r>
            <a:r>
              <a:rPr lang="en-US" b="1" dirty="0" err="1" smtClean="0"/>
              <a:t>Limeandikwa</a:t>
            </a:r>
            <a:r>
              <a:rPr lang="en-US" b="1" dirty="0" smtClean="0"/>
              <a:t> Je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692696"/>
            <a:ext cx="4464496" cy="5976664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Sitafuti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utajiri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nipate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Ufalme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niambie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limeandikwa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Chorus: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Limeandikwa</a:t>
            </a:r>
            <a:r>
              <a:rPr lang="en-US" sz="1800" b="1" dirty="0" smtClean="0">
                <a:solidFill>
                  <a:srgbClr val="FF0000"/>
                </a:solidFill>
              </a:rPr>
              <a:t>, je? </a:t>
            </a:r>
            <a:r>
              <a:rPr lang="en-US" sz="1800" b="1" dirty="0" err="1" smtClean="0">
                <a:solidFill>
                  <a:srgbClr val="FF0000"/>
                </a:solidFill>
              </a:rPr>
              <a:t>Jina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langu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huko</a:t>
            </a:r>
            <a:r>
              <a:rPr lang="en-US" sz="1800" b="1" dirty="0" smtClean="0">
                <a:solidFill>
                  <a:srgbClr val="FF0000"/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Kitabuni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mbinguni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limeandikwa</a:t>
            </a:r>
            <a:r>
              <a:rPr lang="en-US" sz="1800" b="1" dirty="0" smtClean="0">
                <a:solidFill>
                  <a:srgbClr val="FF0000"/>
                </a:solidFill>
              </a:rPr>
              <a:t> je?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nyingi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mchanga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yatosha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umeahidi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zijapo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nyekundu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Zitakuwa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nyeupe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ilivyo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theluji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makuu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ovu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Wakaapo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mavazi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Limeandikwa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Jina Langu Limeandikwa 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Jina Langu Limeandikwa Je</dc:title>
  <dc:creator>mary</dc:creator>
  <cp:lastModifiedBy>mary</cp:lastModifiedBy>
  <cp:revision>5</cp:revision>
  <dcterms:created xsi:type="dcterms:W3CDTF">2021-01-28T18:15:07Z</dcterms:created>
  <dcterms:modified xsi:type="dcterms:W3CDTF">2021-01-28T20:23:04Z</dcterms:modified>
</cp:coreProperties>
</file>