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C69D3-A286-475C-B5CB-55C8E93925AD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21EE8-AA92-4837-BA53-304CBAD6E8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isa Main H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744416" cy="36003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Jaisa</a:t>
            </a:r>
            <a:r>
              <a:rPr lang="en-US" b="1" dirty="0" smtClean="0"/>
              <a:t> Main </a:t>
            </a:r>
            <a:r>
              <a:rPr lang="en-US" b="1" dirty="0" err="1" smtClean="0"/>
              <a:t>Hoon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3744416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1 .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Main,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Budkaar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Kamzoor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Nalayak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Lachar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Madadgar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Main,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Kabool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Tassalli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De,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Waseele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Main,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Piyaar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Uthawega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Main,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Jaisa Main Hoon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Jaisa Main Hoon</dc:title>
  <dc:creator>mary</dc:creator>
  <cp:lastModifiedBy>mary</cp:lastModifiedBy>
  <cp:revision>29</cp:revision>
  <dcterms:created xsi:type="dcterms:W3CDTF">2019-06-09T01:14:02Z</dcterms:created>
  <dcterms:modified xsi:type="dcterms:W3CDTF">2021-01-18T17:05:38Z</dcterms:modified>
</cp:coreProperties>
</file>