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7BC7-2B2A-442E-BB16-F0F7925280F5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CF54-BCA4-402C-AE57-5BE943E00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7BC7-2B2A-442E-BB16-F0F7925280F5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CF54-BCA4-402C-AE57-5BE943E00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7BC7-2B2A-442E-BB16-F0F7925280F5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CF54-BCA4-402C-AE57-5BE943E00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7BC7-2B2A-442E-BB16-F0F7925280F5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CF54-BCA4-402C-AE57-5BE943E00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7BC7-2B2A-442E-BB16-F0F7925280F5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CF54-BCA4-402C-AE57-5BE943E00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7BC7-2B2A-442E-BB16-F0F7925280F5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CF54-BCA4-402C-AE57-5BE943E00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7BC7-2B2A-442E-BB16-F0F7925280F5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CF54-BCA4-402C-AE57-5BE943E00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7BC7-2B2A-442E-BB16-F0F7925280F5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CF54-BCA4-402C-AE57-5BE943E00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7BC7-2B2A-442E-BB16-F0F7925280F5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CF54-BCA4-402C-AE57-5BE943E00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7BC7-2B2A-442E-BB16-F0F7925280F5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CF54-BCA4-402C-AE57-5BE943E00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7BC7-2B2A-442E-BB16-F0F7925280F5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CF54-BCA4-402C-AE57-5BE943E00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47BC7-2B2A-442E-BB16-F0F7925280F5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CF54-BCA4-402C-AE57-5BE943E000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my Lord, to Thee I cry .jpg"/>
          <p:cNvPicPr>
            <a:picLocks noChangeAspect="1"/>
          </p:cNvPicPr>
          <p:nvPr userDrawn="1"/>
        </p:nvPicPr>
        <p:blipFill>
          <a:blip r:embed="rId14" cstate="print">
            <a:lum bright="7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my Lord, to Thee I cr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"/>
            <a:ext cx="6840760" cy="404663"/>
          </a:xfrm>
        </p:spPr>
        <p:txBody>
          <a:bodyPr>
            <a:normAutofit fontScale="90000"/>
          </a:bodyPr>
          <a:lstStyle/>
          <a:p>
            <a:r>
              <a:rPr lang="de-DE" sz="4000" b="1" dirty="0" smtClean="0"/>
              <a:t>Ich fleh zu Dir, mein Herr und Gott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7848872" cy="6048672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Ich fleh zu Dir, mein Herr und Gott, in meiner tiefen Seelennot;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errette mich vom Sündentod und  nimm mich, wie ich bin!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O nimm mich, wie ich bin!  Ja, nimm mich, wie ich bin!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 Ich trau auf Dich, Du starbst für mich; drum nimm mich, wie ich bin! 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Ich bin so hilflos, voll von Sünd, nichts Gutes in mir selbst ich find;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drum nimm Du, Herr, Dein schwaches Kind, ja,  nimm mich, wie ich bin!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Mein Mut ist schwach, mein Eifer matt, mein Wollen kein Vollbringen hat.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weiß sonst keinen andren Rat. Herr,  nimm mich, wie ich bin!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Hier wart ich, Heiland, arm und bloß, wohl hilflos, doch nicht hoffnungslos.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weiß ja, Deine Gnad ist groß. Herr, nimm mich, wie ich bin!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183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Ich fleh zu Dir, mein Herr und Gott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 fleh zu Dir, mein Herr und Gott</dc:title>
  <dc:creator>mary</dc:creator>
  <cp:lastModifiedBy>mary</cp:lastModifiedBy>
  <cp:revision>7</cp:revision>
  <dcterms:created xsi:type="dcterms:W3CDTF">2021-01-26T22:40:37Z</dcterms:created>
  <dcterms:modified xsi:type="dcterms:W3CDTF">2022-07-06T20:12:36Z</dcterms:modified>
</cp:coreProperties>
</file>