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D225-878C-4A12-8F1C-32723A53BD7D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EDB5C-2802-40FE-881E-7C97868915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구주를 생각만 해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, la tine când gândes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688632" cy="404664"/>
          </a:xfrm>
        </p:spPr>
        <p:txBody>
          <a:bodyPr>
            <a:normAutofit fontScale="90000"/>
          </a:bodyPr>
          <a:lstStyle/>
          <a:p>
            <a:r>
              <a:rPr lang="nn-NO" b="1" dirty="0"/>
              <a:t>Hesus, ang maisip Ka lang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8208912" cy="638132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1.Hesus,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maisip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masilayan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Presensya’y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pahinga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2.Hindi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Katamisang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Pinagpalang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3.Pag-asa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bagbag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naghahanap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Napakabuti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maipakita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Giliw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Lampas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6.Wala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makapapawi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kauhawan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mapipigil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7.Hesus,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Gantimpalang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137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Hesus, ang maisip Ka lang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Hesus, ang maisip Ka lang</dc:title>
  <dc:creator>mary</dc:creator>
  <cp:lastModifiedBy>mary</cp:lastModifiedBy>
  <cp:revision>4</cp:revision>
  <dcterms:created xsi:type="dcterms:W3CDTF">2021-01-12T16:47:02Z</dcterms:created>
  <dcterms:modified xsi:type="dcterms:W3CDTF">2021-01-14T18:14:10Z</dcterms:modified>
</cp:coreProperties>
</file>