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B630-75E1-4B88-ABA5-FF8BB557DD21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708C-FE30-4AF9-8D97-5B028D9B7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B630-75E1-4B88-ABA5-FF8BB557DD21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708C-FE30-4AF9-8D97-5B028D9B7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B630-75E1-4B88-ABA5-FF8BB557DD21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708C-FE30-4AF9-8D97-5B028D9B7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B630-75E1-4B88-ABA5-FF8BB557DD21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708C-FE30-4AF9-8D97-5B028D9B7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B630-75E1-4B88-ABA5-FF8BB557DD21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708C-FE30-4AF9-8D97-5B028D9B7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B630-75E1-4B88-ABA5-FF8BB557DD21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708C-FE30-4AF9-8D97-5B028D9B7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B630-75E1-4B88-ABA5-FF8BB557DD21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708C-FE30-4AF9-8D97-5B028D9B7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B630-75E1-4B88-ABA5-FF8BB557DD21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708C-FE30-4AF9-8D97-5B028D9B7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B630-75E1-4B88-ABA5-FF8BB557DD21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708C-FE30-4AF9-8D97-5B028D9B7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B630-75E1-4B88-ABA5-FF8BB557DD21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708C-FE30-4AF9-8D97-5B028D9B7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B630-75E1-4B88-ABA5-FF8BB557DD21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708C-FE30-4AF9-8D97-5B028D9B7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DB630-75E1-4B88-ABA5-FF8BB557DD21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F708C-FE30-4AF9-8D97-5B028D9B76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i Bangkit Bagi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5040560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/>
              <a:t>Bangkit</a:t>
            </a:r>
            <a:r>
              <a:rPr lang="en-US" b="1" dirty="0"/>
              <a:t> </a:t>
            </a:r>
            <a:r>
              <a:rPr lang="en-US" b="1" dirty="0" err="1"/>
              <a:t>Bagi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4896544" cy="58326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pahlawan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Anjungkan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semakin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berlutut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panggilanNya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Hadapilah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tantangan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pasukan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semakin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berbahaya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semakin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pohonkan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kuatNya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tenagamu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cukuplah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perlengkapan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senjata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supaya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p'rang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gaduhnya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diganti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diberikan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120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Hai Bangkit Bagi Yesus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Hai Bangkit Bagi Yesus </dc:title>
  <dc:creator>mary</dc:creator>
  <cp:lastModifiedBy>mary</cp:lastModifiedBy>
  <cp:revision>5</cp:revision>
  <dcterms:created xsi:type="dcterms:W3CDTF">2021-01-02T16:11:36Z</dcterms:created>
  <dcterms:modified xsi:type="dcterms:W3CDTF">2021-01-04T15:13:13Z</dcterms:modified>
</cp:coreProperties>
</file>