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9BC5-DD49-414F-BB4A-0357482993E3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24B61-1FF8-46D9-849A-63A3C05129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tad por Cristo fir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Estad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Cristo </a:t>
            </a:r>
            <a:r>
              <a:rPr lang="en-US" b="1" dirty="0" err="1" smtClean="0"/>
              <a:t>firmes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536504" cy="554461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¡Estad por Cristo firmes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Soldados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cruz;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Alzad hoy 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bandera  En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de Jesús.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vuestra 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victoria  Con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por Capitán,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 serán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vencidas  Las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huestes de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satán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¡Estad por Cristo firmes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Hoy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llama a la lid;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El, pues, a la lucha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Soldados todos, id!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Probad que sois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valientes  Luchando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contra el mal;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es fuerte el enemigo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Jesús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sin igual.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¡Estad por Cristo firmes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Las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fuerzas son de El.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brazo de los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hombres  Por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débil no es fiel.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Vestíos la armadura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Velad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oración.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Deberes 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peligros  Demandan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tesón.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¡Estad por Cristo firmes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Bien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poco durarán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lucha y la batalla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Victoria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viene ya.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todo el que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venciere  Corona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dará;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el Rey de gloria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Por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vivirá.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Estad por Cristo firmes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¡Estad por Cristo firmes</dc:title>
  <dc:creator>mary</dc:creator>
  <cp:lastModifiedBy>mary</cp:lastModifiedBy>
  <cp:revision>5</cp:revision>
  <dcterms:created xsi:type="dcterms:W3CDTF">2021-01-02T16:48:04Z</dcterms:created>
  <dcterms:modified xsi:type="dcterms:W3CDTF">2021-01-04T15:19:22Z</dcterms:modified>
</cp:coreProperties>
</file>