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02640-CFEB-42B7-88D9-C0D24D564F18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3C3DE-9C75-4681-B1EE-7E2DA325F8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 te atua kua ruia n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68052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atua</a:t>
            </a:r>
            <a:r>
              <a:rPr lang="en-US" b="1" dirty="0" smtClean="0"/>
              <a:t> </a:t>
            </a:r>
            <a:r>
              <a:rPr lang="en-US" b="1" dirty="0" err="1" smtClean="0"/>
              <a:t>kua</a:t>
            </a:r>
            <a:r>
              <a:rPr lang="en-US" b="1" dirty="0" smtClean="0"/>
              <a:t> </a:t>
            </a:r>
            <a:r>
              <a:rPr lang="en-US" b="1" dirty="0" err="1" smtClean="0"/>
              <a:t>ruia</a:t>
            </a:r>
            <a:r>
              <a:rPr lang="en-US" b="1" dirty="0" smtClean="0"/>
              <a:t> </a:t>
            </a:r>
            <a:r>
              <a:rPr lang="en-US" b="1" dirty="0" err="1" smtClean="0"/>
              <a:t>nei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4608512" cy="36724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purapura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whakangaromia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whakatupu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wairua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tiaki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 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purapura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 te atua kua ruia nei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te atua kua ruia nei</dc:title>
  <dc:creator>mary</dc:creator>
  <cp:lastModifiedBy>mary</cp:lastModifiedBy>
  <cp:revision>5</cp:revision>
  <dcterms:created xsi:type="dcterms:W3CDTF">2021-01-07T17:06:37Z</dcterms:created>
  <dcterms:modified xsi:type="dcterms:W3CDTF">2021-01-07T19:01:21Z</dcterms:modified>
</cp:coreProperties>
</file>