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86AA-C89E-42A0-B8CD-960C9AC6D48B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6435D-F915-49CF-8BAB-E77A50CB73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 up stand up for Jesu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256584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Debout</a:t>
            </a:r>
            <a:r>
              <a:rPr lang="en-US" b="1" dirty="0"/>
              <a:t>, </a:t>
            </a:r>
            <a:r>
              <a:rPr lang="en-US" b="1" dirty="0" err="1"/>
              <a:t>sainte</a:t>
            </a:r>
            <a:r>
              <a:rPr lang="en-US" b="1" dirty="0"/>
              <a:t> </a:t>
            </a:r>
            <a:r>
              <a:rPr lang="en-US" b="1" dirty="0" err="1"/>
              <a:t>cohorte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256584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Debout, sainte cohorte, soldats du Roi des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rois!         Tenez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d’une main forte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L’étendard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croix.           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sentier de la gloire Jésus-Christ nous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conduit;         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victoire en victoire Il mène qui Le suit.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trompette résonne: debout, vaillants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soldats! L’immortelle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couronne est le prix des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combats.                 Si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l’ennemi fait rage, soyez fermes 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forts;               Redoublez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courage s’il redouble d’efforts.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pour la bataille, point de trêve aux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vaincus!     Si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votre bras défaille regardez 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Jésus!                          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l’armure invincible soldats,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revêtez-vous;                      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triomphe est possible pour qui lutte à genoux.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Debout, debout encore! Luttez, jusqu’au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matin;           Déjà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brille l’aurore, à l’horizon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lointain.                         Bientôt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jetant nos armes aux pieds du Roi des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rois, Les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chants après les armes, le trône après la croix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Debout, sainte cohorte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Debout, sainte cohorte</dc:title>
  <dc:creator>mary</dc:creator>
  <cp:lastModifiedBy>mary</cp:lastModifiedBy>
  <cp:revision>4</cp:revision>
  <dcterms:created xsi:type="dcterms:W3CDTF">2021-01-02T16:43:53Z</dcterms:created>
  <dcterms:modified xsi:type="dcterms:W3CDTF">2021-01-05T19:57:49Z</dcterms:modified>
</cp:coreProperties>
</file>