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102D6-7874-4D1A-984F-AD8EB689B801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2EE9-840F-457A-A953-222CCCDF46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rona A Nuestr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6048672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Corona A </a:t>
            </a:r>
            <a:r>
              <a:rPr lang="en-US" b="1" dirty="0" err="1" smtClean="0"/>
              <a:t>Nuestro</a:t>
            </a:r>
            <a:r>
              <a:rPr lang="en-US" b="1" dirty="0" smtClean="0"/>
              <a:t> Salvador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836712"/>
            <a:ext cx="5616624" cy="487409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Corona a nuestro Salvador, dulzura celestial;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labios fluyen rico amor 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gracia divinal, y gracia divinal.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todo el mundo pecador no tiene Cristo igual,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nunca ha visto superior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corte celestial, la corte celestial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vio sumido en males mil, él pronto me auxilió;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mí cargó la cruz tan vil,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penas él llevó, mis penas él llevó.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ha dado de su plenitud la gracia rico don;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y alma en gratitud,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Señor, ya tuyas son, Señor, ya tuyas son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Corona A Nuestro Salvador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 A Nuestro Salvador </dc:title>
  <dc:creator>mary</dc:creator>
  <cp:lastModifiedBy>mary</cp:lastModifiedBy>
  <cp:revision>2</cp:revision>
  <dcterms:created xsi:type="dcterms:W3CDTF">2021-01-21T16:45:46Z</dcterms:created>
  <dcterms:modified xsi:type="dcterms:W3CDTF">2021-01-21T18:29:26Z</dcterms:modified>
</cp:coreProperties>
</file>