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46B5-396E-45FC-843C-CD4DADDC3F40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AF085-7FE0-4BBF-9360-66FD1B25C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46B5-396E-45FC-843C-CD4DADDC3F40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AF085-7FE0-4BBF-9360-66FD1B25C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46B5-396E-45FC-843C-CD4DADDC3F40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AF085-7FE0-4BBF-9360-66FD1B25C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46B5-396E-45FC-843C-CD4DADDC3F40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AF085-7FE0-4BBF-9360-66FD1B25C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46B5-396E-45FC-843C-CD4DADDC3F40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AF085-7FE0-4BBF-9360-66FD1B25C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46B5-396E-45FC-843C-CD4DADDC3F40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AF085-7FE0-4BBF-9360-66FD1B25C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46B5-396E-45FC-843C-CD4DADDC3F40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AF085-7FE0-4BBF-9360-66FD1B25C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46B5-396E-45FC-843C-CD4DADDC3F40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AF085-7FE0-4BBF-9360-66FD1B25C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46B5-396E-45FC-843C-CD4DADDC3F40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AF085-7FE0-4BBF-9360-66FD1B25C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46B5-396E-45FC-843C-CD4DADDC3F40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AF085-7FE0-4BBF-9360-66FD1B25C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46B5-396E-45FC-843C-CD4DADDC3F40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AF085-7FE0-4BBF-9360-66FD1B25C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746B5-396E-45FC-843C-CD4DADDC3F40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AF085-7FE0-4BBF-9360-66FD1B25C9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ni ya Msala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3816424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Chini</a:t>
            </a:r>
            <a:r>
              <a:rPr lang="en-US" b="1" dirty="0" smtClean="0"/>
              <a:t> </a:t>
            </a:r>
            <a:r>
              <a:rPr lang="en-US" b="1" dirty="0" err="1"/>
              <a:t>ya</a:t>
            </a:r>
            <a:r>
              <a:rPr lang="en-US" b="1" dirty="0"/>
              <a:t> </a:t>
            </a:r>
            <a:r>
              <a:rPr lang="en-US" b="1" dirty="0" err="1"/>
              <a:t>Msalaba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5256584" cy="604867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safarini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kivuli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Tatua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mziho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yameonekana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Mapenzi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alivyoonyeshwa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Yakobo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umekuwa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Walimkimea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Alikufa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niokoke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Niliyepotea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ajabu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manbo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mawili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alivyonipenda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Nisiyestahili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Atakayeonana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aanzapo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Mwingine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Kisha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Pamoja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111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Chini ya Msalaba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Chini ya Msalaba </dc:title>
  <dc:creator>mary</dc:creator>
  <cp:lastModifiedBy>mary</cp:lastModifiedBy>
  <cp:revision>3</cp:revision>
  <dcterms:created xsi:type="dcterms:W3CDTF">2020-05-01T16:41:13Z</dcterms:created>
  <dcterms:modified xsi:type="dcterms:W3CDTF">2021-01-01T23:46:06Z</dcterms:modified>
</cp:coreProperties>
</file>