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0599F-A7B6-4563-800E-683B06DD0FD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4B5D6-980A-45DD-BA82-FAF5B377FA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ong Sigla't May Pag i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5832648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Buong</a:t>
            </a:r>
            <a:r>
              <a:rPr lang="en-US" b="1" dirty="0" smtClean="0"/>
              <a:t> </a:t>
            </a:r>
            <a:r>
              <a:rPr lang="en-US" b="1" dirty="0" err="1" smtClean="0"/>
              <a:t>Sigla't</a:t>
            </a:r>
            <a:r>
              <a:rPr lang="en-US" b="1" dirty="0" smtClean="0"/>
              <a:t> May </a:t>
            </a:r>
            <a:r>
              <a:rPr lang="en-US" b="1" dirty="0" err="1" smtClean="0"/>
              <a:t>Pag</a:t>
            </a:r>
            <a:r>
              <a:rPr lang="en-US" b="1" dirty="0" smtClean="0"/>
              <a:t> </a:t>
            </a:r>
            <a:r>
              <a:rPr lang="en-US" b="1" dirty="0" err="1" smtClean="0"/>
              <a:t>ibig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548680"/>
            <a:ext cx="5688632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Sigla't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nawawangis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sakdal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lumilinis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bagaybagay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sanlibutan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nagpuring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nililinis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magbabalik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lilihis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magtiis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Magsasamang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nanilalang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pagukulan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makatamtan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layuning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hangan.Amen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131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Buong Sigla't May Pag ibig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Buong Sigla't May Pag ibig</dc:title>
  <dc:creator>mary</dc:creator>
  <cp:lastModifiedBy>mary</cp:lastModifiedBy>
  <cp:revision>44</cp:revision>
  <dcterms:created xsi:type="dcterms:W3CDTF">2021-01-19T21:08:51Z</dcterms:created>
  <dcterms:modified xsi:type="dcterms:W3CDTF">2021-01-20T22:21:44Z</dcterms:modified>
</cp:coreProperties>
</file>