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72B47-77E9-4949-9790-4BF342CC82EE}" type="datetimeFigureOut">
              <a:rPr lang="en-US" smtClean="0"/>
              <a:pPr/>
              <a:t>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A33E1-91D1-4C61-B623-9146D288C8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o’y lumalapit sa I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400600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Ako’y</a:t>
            </a:r>
            <a:r>
              <a:rPr lang="en-US" b="1" dirty="0" smtClean="0"/>
              <a:t> </a:t>
            </a:r>
            <a:r>
              <a:rPr lang="en-US" b="1" dirty="0" err="1"/>
              <a:t>lumalapit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Iyo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7056784" cy="396044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1.Ako’y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dugong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binubo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2.Ako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maghintay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3.Ako’y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Bagama’t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lo’b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4.Ako’y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Kailangan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5.Ako’y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Pinatawad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nilinis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6.Ako’y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Hadlang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inalis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121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Ako’y lumalapit sa Iyo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Ako’y lumalapit sa Iyo </dc:title>
  <dc:creator>mary</dc:creator>
  <cp:lastModifiedBy>mary</cp:lastModifiedBy>
  <cp:revision>3</cp:revision>
  <dcterms:created xsi:type="dcterms:W3CDTF">2021-01-17T02:45:32Z</dcterms:created>
  <dcterms:modified xsi:type="dcterms:W3CDTF">2021-01-17T19:12:32Z</dcterms:modified>
</cp:coreProperties>
</file>