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7F7D-8EB2-4FFF-9A90-4EDBF0532EE5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311C-2EDA-4D5B-A851-AFF295F4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7F7D-8EB2-4FFF-9A90-4EDBF0532EE5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311C-2EDA-4D5B-A851-AFF295F4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7F7D-8EB2-4FFF-9A90-4EDBF0532EE5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311C-2EDA-4D5B-A851-AFF295F4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7F7D-8EB2-4FFF-9A90-4EDBF0532EE5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311C-2EDA-4D5B-A851-AFF295F4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7F7D-8EB2-4FFF-9A90-4EDBF0532EE5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311C-2EDA-4D5B-A851-AFF295F4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7F7D-8EB2-4FFF-9A90-4EDBF0532EE5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311C-2EDA-4D5B-A851-AFF295F4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7F7D-8EB2-4FFF-9A90-4EDBF0532EE5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311C-2EDA-4D5B-A851-AFF295F4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7F7D-8EB2-4FFF-9A90-4EDBF0532EE5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311C-2EDA-4D5B-A851-AFF295F4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7F7D-8EB2-4FFF-9A90-4EDBF0532EE5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311C-2EDA-4D5B-A851-AFF295F4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7F7D-8EB2-4FFF-9A90-4EDBF0532EE5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311C-2EDA-4D5B-A851-AFF295F4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7F7D-8EB2-4FFF-9A90-4EDBF0532EE5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311C-2EDA-4D5B-A851-AFF295F4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F7F7D-8EB2-4FFF-9A90-4EDBF0532EE5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D311C-2EDA-4D5B-A851-AFF295F496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for Jesus, all for Jesu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9102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都歸耶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88640"/>
            <a:ext cx="2304256" cy="506487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都歸耶穌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3888432" cy="496855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願我身心才智工夫，都歸耶穌我救主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既從罪中得蒙贖出，理當完全歸耶穌。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都歸耶穌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!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都歸耶穌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!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都歸耶穌我救主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﹔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都歸耶穌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!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都歸耶穌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!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都歸耶穌我救主。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願我雙手為主服務，願我雙足跟主行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願我雙目仰望耶穌，願我口舌頌主名。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自我定睛仰望耶穌，便看萬事如糞土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每逢想到十架救贖，只願與主永相屬。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何等希奇何等奧妙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榮耀君王是耶穌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竟以慈愛向我呼召，在祂翼下受庇護。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174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都歸耶穌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都歸耶穌 </dc:title>
  <dc:creator>mary</dc:creator>
  <cp:lastModifiedBy>mary</cp:lastModifiedBy>
  <cp:revision>6</cp:revision>
  <dcterms:created xsi:type="dcterms:W3CDTF">2020-12-18T14:59:05Z</dcterms:created>
  <dcterms:modified xsi:type="dcterms:W3CDTF">2020-12-18T17:02:26Z</dcterms:modified>
</cp:coreProperties>
</file>