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56C3-1A79-4D0F-8654-12C2A12B60A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9570-7DC1-429A-90E1-FA43DC6A552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依傍十架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3024336" cy="47667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ko-KR" altLang="en-US" b="1" dirty="0"/>
              <a:t> 依傍十架歌</a:t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2592288" cy="5832648"/>
          </a:xfrm>
        </p:spPr>
        <p:txBody>
          <a:bodyPr>
            <a:noAutofit/>
          </a:bodyPr>
          <a:lstStyle/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我今来依傍十架，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我贫困、软弱、盲目；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思虑多，烦恼无用，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惟希望主恩救赎。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我今来就主羔羊，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我俯伏十架之旁；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深痛悔，惟求救主，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拯救我，使我安康。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(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阿们）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我久望救主恩惠，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罪与恶久居心内；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但愿闻救主温言：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“我必定救你离罪。”   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愿向主奉献一切，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我所有时间财物；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献我身，献我灵魂，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永完全永归与主。      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我惟有靠主应许，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仗宝血权能伟大；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我俯伏尘埃之中，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愿与主同钉十架。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依傍十架歌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依傍十架歌 </dc:title>
  <dc:creator>mary</dc:creator>
  <cp:lastModifiedBy>mary</cp:lastModifiedBy>
  <cp:revision>3</cp:revision>
  <dcterms:created xsi:type="dcterms:W3CDTF">2020-12-03T17:28:04Z</dcterms:created>
  <dcterms:modified xsi:type="dcterms:W3CDTF">2020-12-03T18:44:17Z</dcterms:modified>
</cp:coreProperties>
</file>