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0F28F-D369-441C-83EA-E7B430ADAB65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DAA08-829D-413C-8B70-697865ECB7A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キリストには代えられませ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39"/>
            <a:ext cx="6264696" cy="360041"/>
          </a:xfrm>
        </p:spPr>
        <p:txBody>
          <a:bodyPr>
            <a:normAutofit fontScale="90000"/>
          </a:bodyPr>
          <a:lstStyle/>
          <a:p>
            <a:r>
              <a:rPr lang="ja-JP" altLang="en-US" smtClean="0"/>
              <a:t>キリストには代えられません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2880320" cy="5832648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キリストには代えられません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世の宝もまた富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とみ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この御方がわたしに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代わって死んだゆえです</a:t>
            </a:r>
          </a:p>
          <a:p>
            <a:pPr algn="l"/>
            <a:endParaRPr lang="en-US" altLang="ja-JP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コーラス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世の楽しみよ去れ　</a:t>
            </a:r>
            <a:endParaRPr lang="en-US" altLang="ja-JP" sz="16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世のほまれよ行け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キリストには代えられません　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世の何物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(</a:t>
            </a:r>
            <a:r>
              <a:rPr lang="ja-JP" altLang="en-US" sz="1600" b="1" smtClean="0">
                <a:solidFill>
                  <a:srgbClr val="FF0000"/>
                </a:solidFill>
              </a:rPr>
              <a:t>なにもの</a:t>
            </a:r>
            <a:r>
              <a:rPr lang="en-US" altLang="ja-JP" sz="1600" b="1" dirty="0" smtClean="0">
                <a:solidFill>
                  <a:srgbClr val="FF0000"/>
                </a:solidFill>
              </a:rPr>
              <a:t>)</a:t>
            </a:r>
            <a:r>
              <a:rPr lang="ja-JP" altLang="en-US" sz="1600" b="1" smtClean="0">
                <a:solidFill>
                  <a:srgbClr val="FF0000"/>
                </a:solidFill>
              </a:rPr>
              <a:t>も</a:t>
            </a:r>
          </a:p>
          <a:p>
            <a:pPr algn="l"/>
            <a:endParaRPr lang="en-US" altLang="ja-JP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1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キリストには代えられません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有名な人になることも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人のほめる言葉も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この心を引きません</a:t>
            </a:r>
          </a:p>
          <a:p>
            <a:pPr algn="l"/>
            <a:endParaRPr lang="en-US" altLang="ja-JP" sz="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キリストには代えられません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いかに美しいものも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このお方で心の</a:t>
            </a: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満たされてある今は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70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キリストには代えられません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キリストには代えられません</dc:title>
  <dc:creator>mary</dc:creator>
  <cp:lastModifiedBy>mary</cp:lastModifiedBy>
  <cp:revision>8</cp:revision>
  <dcterms:created xsi:type="dcterms:W3CDTF">2020-12-05T15:19:58Z</dcterms:created>
  <dcterms:modified xsi:type="dcterms:W3CDTF">2020-12-05T17:45:23Z</dcterms:modified>
</cp:coreProperties>
</file>