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B999-98E8-4133-B6FA-F506FB9C0DF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B799-EF43-4611-8235-6E06447A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B999-98E8-4133-B6FA-F506FB9C0DF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B799-EF43-4611-8235-6E06447A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B999-98E8-4133-B6FA-F506FB9C0DF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B799-EF43-4611-8235-6E06447A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B999-98E8-4133-B6FA-F506FB9C0DF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B799-EF43-4611-8235-6E06447A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B999-98E8-4133-B6FA-F506FB9C0DF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B799-EF43-4611-8235-6E06447A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B999-98E8-4133-B6FA-F506FB9C0DF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B799-EF43-4611-8235-6E06447A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B999-98E8-4133-B6FA-F506FB9C0DF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B799-EF43-4611-8235-6E06447A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B999-98E8-4133-B6FA-F506FB9C0DF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B799-EF43-4611-8235-6E06447A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B999-98E8-4133-B6FA-F506FB9C0DF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B799-EF43-4611-8235-6E06447A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B999-98E8-4133-B6FA-F506FB9C0DF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B799-EF43-4611-8235-6E06447A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B999-98E8-4133-B6FA-F506FB9C0DF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B799-EF43-4611-8235-6E06447A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AB999-98E8-4133-B6FA-F506FB9C0DF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B799-EF43-4611-8235-6E06447ACF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raise, my soul, the King of heaven1.jpg"/>
          <p:cNvPicPr>
            <a:picLocks noChangeAspect="1"/>
          </p:cNvPicPr>
          <p:nvPr userDrawn="1"/>
        </p:nvPicPr>
        <p:blipFill>
          <a:blip r:embed="rId14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たたえよ、王なるわれらの神を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840760" cy="650503"/>
          </a:xfrm>
        </p:spPr>
        <p:txBody>
          <a:bodyPr>
            <a:normAutofit fontScale="90000"/>
          </a:bodyPr>
          <a:lstStyle/>
          <a:p>
            <a:r>
              <a:rPr lang="ja-JP" altLang="en-US" b="1" smtClean="0"/>
              <a:t>たたえよ、王なるわれらの神を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640960" cy="2691680"/>
          </a:xfrm>
        </p:spPr>
        <p:txBody>
          <a:bodyPr numCol="2">
            <a:noAutofit/>
          </a:bodyPr>
          <a:lstStyle/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たたえよ、王なるわれらの神を、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ゆるされ、生かされ、従うものよ、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ハレルヤ、ハレルヤ、とこしえの主を。</a:t>
            </a:r>
          </a:p>
          <a:p>
            <a:pPr algn="l"/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ja-JP" altLang="en-US" sz="18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たたえよ、変わらぬ恵みの神を、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怒りを忍びて　愛にあふるる、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ハレルヤ、ハレルヤ、確かなみむね。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た</a:t>
            </a:r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たえよ、父なるわれらの神を、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われらの弱さを知りたもう主を。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ハレルヤ、ハレルヤ、尽きぬ恵を。</a:t>
            </a:r>
          </a:p>
          <a:p>
            <a:pPr algn="l"/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ja-JP" altLang="en-US" sz="18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たたえよ、かがやく天使と共に、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世界に満ちたるすべてのものよ。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ハレルヤ、ハレルヤ、神をたたえよ。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84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たたえよ、王なるわれらの神を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たたえよ、王なるわれらの神を</dc:title>
  <dc:creator>mary</dc:creator>
  <cp:lastModifiedBy>mary</cp:lastModifiedBy>
  <cp:revision>5</cp:revision>
  <dcterms:created xsi:type="dcterms:W3CDTF">2020-12-26T18:36:00Z</dcterms:created>
  <dcterms:modified xsi:type="dcterms:W3CDTF">2020-12-27T20:45:12Z</dcterms:modified>
</cp:coreProperties>
</file>