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973E-EC1A-4946-B6F7-6E7574302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0A388-A726-41F7-BC6A-9C410F7CB1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なたのつみあやまち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9"/>
            <a:ext cx="5688632" cy="50405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あなたのつみあやまちは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4680520" cy="511256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あなたの罪過ちは 始末されてあるか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神なるキリスト・イェスを 信じ救われたか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罪を悔いて 誰もすがれイエスに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イェスは十字架の血潮で 罪を清め給う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あなたは毎日イェスの 側を歩いてるか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イェスの十字架をばいつも 見て暮らしておるか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花婿なるキリストを 迎えに出られるか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罪の染みのない服を 毎日着ているか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少しでも罪の染みが 付いておったならば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イェスの血潮で白くし 主に喜ばれよう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あなたのつみあやまちは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あなたのつみあやまちは </dc:title>
  <dc:creator>mary</dc:creator>
  <cp:lastModifiedBy>mary</cp:lastModifiedBy>
  <cp:revision>5</cp:revision>
  <dcterms:created xsi:type="dcterms:W3CDTF">2020-12-07T16:13:42Z</dcterms:created>
  <dcterms:modified xsi:type="dcterms:W3CDTF">2022-03-17T18:51:23Z</dcterms:modified>
</cp:coreProperties>
</file>