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0B579-78F4-4283-A2A9-3AC0FB5651C3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ABE1-614D-42CF-9F34-FB8018235F1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คือผู้ช่วยประเสริ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908720"/>
            <a:ext cx="5544616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พระ</a:t>
            </a:r>
            <a:r>
              <a:rPr lang="th-TH" dirty="0"/>
              <a:t>เยซูคือผู้ช่วยประเสริฐ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348880"/>
            <a:ext cx="8424936" cy="4248472"/>
          </a:xfrm>
        </p:spPr>
        <p:txBody>
          <a:bodyPr numCol="2"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1.พระเยซูคือผู้ช่วยประเสริฐเลิศของข้า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ทรงเป็นผู้ช่วยประหลาดนักหนา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พระองค์ทรงรักษา ข้าปลอดภัยทุกเวลา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ทรงคุ้มครองมั่นคงเหมือนศิลา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พระองค์ทรงรักษาข้าปลอดภัยทุกเวลา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ทรงคุ้มครองมั่นคงเหมือนศิลา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ทรงคุ้มครองข้าด้วยความรักอย่างเต็มพระทัย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ป้องกันด้วยพระหัตถ์อันทรงฤทธิ์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ป้องกันด้วยพระหัตถ์อันทรงฤทธิ์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2.พระเยซูคือผู้ช่วยประเสริฐเลิศของข้า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ภาระทั้งหมดทรงรับจากข้า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ทรงยึดข้าไว้ปลอดภัยเหมือนยืนบนศิลา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ประทานแรงให้ข้าทุกเวลา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3.พระพรของพระเยซูประทานนั้นมากมาย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เจิมด้วยพรเบื้องบนจนล้นไหล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ข้าปลื้มใจจึงร้องสรรเสริญสดุดี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แด่พระผู้ไถ่ประเสริฐเลิศนี้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4.เมื่อถึงเวลาพระคริสต์เสด็จมารับข้า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ทรงเปลี่ยนข้าเหมาะสมกับชาวฟ้า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ข้าร้องเพลงถวายสรรเสริญโมทนา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กับบรรดาผู้ไปคอยล่วงหน้า</a:t>
            </a:r>
            <a:endParaRPr lang="th-TH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153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พระเยซูคือผู้ช่วยประเสริฐ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พระเยซูคือผู้ช่วยประเสริฐ </dc:title>
  <dc:creator>mary</dc:creator>
  <cp:lastModifiedBy>mary</cp:lastModifiedBy>
  <cp:revision>6</cp:revision>
  <dcterms:created xsi:type="dcterms:W3CDTF">2020-12-24T20:16:24Z</dcterms:created>
  <dcterms:modified xsi:type="dcterms:W3CDTF">2020-12-24T22:25:46Z</dcterms:modified>
</cp:coreProperties>
</file>